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61" r:id="rId18"/>
    <p:sldId id="274" r:id="rId19"/>
    <p:sldId id="275" r:id="rId20"/>
    <p:sldId id="276" r:id="rId21"/>
    <p:sldId id="278" r:id="rId22"/>
    <p:sldId id="279" r:id="rId23"/>
    <p:sldId id="296" r:id="rId24"/>
    <p:sldId id="302" r:id="rId25"/>
    <p:sldId id="303" r:id="rId26"/>
    <p:sldId id="291" r:id="rId27"/>
    <p:sldId id="295" r:id="rId28"/>
    <p:sldId id="300" r:id="rId29"/>
    <p:sldId id="298" r:id="rId30"/>
    <p:sldId id="293" r:id="rId31"/>
    <p:sldId id="304"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33AFC3-3D03-48DB-8932-A4A853BF870A}">
          <p14:sldIdLst>
            <p14:sldId id="256"/>
            <p14:sldId id="283"/>
            <p14:sldId id="284"/>
            <p14:sldId id="289"/>
            <p14:sldId id="257"/>
            <p14:sldId id="290"/>
            <p14:sldId id="287"/>
            <p14:sldId id="288"/>
            <p14:sldId id="282"/>
            <p14:sldId id="273"/>
            <p14:sldId id="265"/>
          </p14:sldIdLst>
        </p14:section>
        <p14:section name="Untitled Section" id="{A20FF224-82C6-4FFB-913F-4B361FD749BD}">
          <p14:sldIdLst>
            <p14:sldId id="258"/>
            <p14:sldId id="271"/>
            <p14:sldId id="266"/>
            <p14:sldId id="259"/>
            <p14:sldId id="260"/>
            <p14:sldId id="261"/>
            <p14:sldId id="274"/>
            <p14:sldId id="275"/>
            <p14:sldId id="276"/>
            <p14:sldId id="278"/>
            <p14:sldId id="279"/>
            <p14:sldId id="296"/>
            <p14:sldId id="302"/>
            <p14:sldId id="303"/>
            <p14:sldId id="291"/>
            <p14:sldId id="295"/>
            <p14:sldId id="300"/>
            <p14:sldId id="298"/>
            <p14:sldId id="293"/>
            <p14:sldId id="304"/>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5050"/>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3" d="100"/>
          <a:sy n="93" d="100"/>
        </p:scale>
        <p:origin x="293"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6:52.912"/>
    </inkml:context>
    <inkml:brush xml:id="br0">
      <inkml:brushProperty name="width" value="0.05" units="cm"/>
      <inkml:brushProperty name="height" value="0.05" units="cm"/>
      <inkml:brushProperty name="color" value="#E71224"/>
    </inkml:brush>
  </inkml:definitions>
  <inkml:trace contextRef="#ctx0" brushRef="#br0">1635 613 24575,'302'0'0,"-292"0"0,1 1 0,0 1 0,-1 0 0,16 5 0,-14-3 0,1-1 0,20 3 0,-16-5 0,200 11 0,135-13 0,-344 1 0,0-1 0,1-1 0,-1 1 0,0-1 0,9-4 0,-8 3 0,1 0 0,0 1 0,11-2 0,-4 3 0,14-2 0,51-10 0,-72 10 0,-1 0 0,1 0 0,0-1 0,-1 0 0,0-1 0,0 0 0,0 0 0,-1-1 0,10-8 0,4-6 0,30-37 0,-46 50 0,-1-1 0,-1 1 0,0-1 0,0 0 0,0 0 0,-1 0 0,0 0 0,0-1 0,-1 1 0,0-1 0,0-9 0,0-7 0,-1 0 0,-4-40 0,3 60 0,-1 0 0,0 1 0,0 0 0,0-1 0,-1 1 0,0-1 0,0 1 0,0 0 0,0 0 0,0 0 0,-1 0 0,0 1 0,1-1 0,-2 1 0,-3-4 0,1 2 0,0 0 0,0 0 0,0 1 0,-1 0 0,0 0 0,1 1 0,-1 0 0,-11-3 0,-21-9 0,0-1 0,-67-38 0,89 46 0,0 1 0,0 1 0,0 0 0,-19-3 0,-13-4 0,31 8 0,0 1 0,0 1 0,-33-1 0,-58 5 0,41 0 0,-57 6 0,9 6 0,41-3 0,-126-2 0,155-9 0,17 0 0,-46 4 0,64-1 0,-22 6 0,22-4 0,-23 3 0,-24-3 0,-70-4 0,49-1 0,-301 1 0,356-1 0,-25-5 0,-22-1 0,-9 6 0,-145 16 0,185-9 0,-53 9 0,49-5 0,-75 8 0,103-16 0,0 1 0,1 0 0,-1 2 0,-23 9 0,18-7 0,13-3 0,-1 0 0,1 0 0,0 0 0,1 1 0,-1 1 0,1-1 0,0 1 0,0 0 0,0 1 0,-10 13 0,14-16 0,1 0 0,0 0 0,0 1 0,0-1 0,0 0 0,1 1 0,0-1 0,0 1 0,0-1 0,0 1 0,1 0 0,-1-1 0,1 1 0,1 8 0,0-9 0,-1 0 0,1 0 0,0 1 0,0-1 0,1 0 0,-1 0 0,1 0 0,0 0 0,0 0 0,0-1 0,0 1 0,1-1 0,-1 1 0,1-1 0,0 0 0,4 3 0,19 15 0,-8-6 0,34 22 0,35 21 0,-75-50 0,-7-3 0,0-1 0,0 0 0,1-1 0,0 1 0,0-1 0,0 0 0,0 0 0,0-1 0,12 3 0,1-1 0,-1 1 0,-1 0 0,1 2 0,-1 0 0,0 0 0,17 12 0,-23-14 0,0 0 0,0 0 0,1-1 0,-1-1 0,19 4 0,-6-4 0,43 0 0,-55-2 0,-1 1 0,1-1 0,-1 2 0,12 3 0,15 3 0,-8-3 0,2-1 0,38 0 0,-51-4 0,0 2 0,1 0 0,23 7 0,-8-1 0,-10-5 0,0 0 0,31 0 0,51-5 0,-38 0 0,-45 1 0,-14 1 0,0-1 0,0 0 0,0-1 0,0 0 0,-1 0 0,1-1 0,13-4 0,-8 1 0,1 1 0,0 0 0,22-2 0,-21 4 0,-1-1 0,1-1 0,15-5 0,74-39-1365,-91 40-5461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1.296"/>
    </inkml:context>
    <inkml:brush xml:id="br0">
      <inkml:brushProperty name="width" value="0.05" units="cm"/>
      <inkml:brushProperty name="height" value="0.05" units="cm"/>
      <inkml:brushProperty name="color" value="#FFFFFF"/>
    </inkml:brush>
  </inkml:definitions>
  <inkml:trace contextRef="#ctx0" brushRef="#br0">0 1 24575,'1'1'0,"0"1"0,1 0 0,-1 0 0,0-1 0,1 1 0,-1 0 0,1-1 0,3 3 0,-2-2 0,9 10 0,-1 1 0,12 16 0,3 5 0,-10-14 0,-1 2 0,15 26 0,-16-24 0,40 57 0,-43-67 0,-1-1 0,2 0 0,0-1 0,0 0 0,1-1 0,21 15 0,-25-20 0,0 1 0,14 14 0,-16-14 0,1 0 0,0 0 0,13 7 0,68 40 0,-74-45 0,-9-5 0,0 0 0,0-1 0,8 4 0,39 17 103,-34-14-837,22 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2.290"/>
    </inkml:context>
    <inkml:brush xml:id="br0">
      <inkml:brushProperty name="width" value="0.05" units="cm"/>
      <inkml:brushProperty name="height" value="0.05" units="cm"/>
      <inkml:brushProperty name="color" value="#FFFFFF"/>
    </inkml:brush>
  </inkml:definitions>
  <inkml:trace contextRef="#ctx0" brushRef="#br0">1 1 24575,'65'23'0,"-39"-11"0,-2 2 0,1 1 0,28 23 0,61 61 0,-111-97 0,50 44 0,72 46 0,65 29 0,-87-56 0,13 9 0,-108-68 2,-6-5-230,0 1 0,1-1 0,-1 0 1,0 1-1,4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8.807"/>
    </inkml:context>
    <inkml:brush xml:id="br0">
      <inkml:brushProperty name="width" value="0.05" units="cm"/>
      <inkml:brushProperty name="height" value="0.05" units="cm"/>
      <inkml:brushProperty name="color" value="#FFFFFF"/>
    </inkml:brush>
  </inkml:definitions>
  <inkml:trace contextRef="#ctx0" brushRef="#br0">0 1 24575,'3'0'0,"1"1"0,-1-1 0,0 1 0,1 0 0,-1 0 0,3 2 0,8 2 0,33 10 0,70 32 0,40 31 0,8 3 0,-131-64 0,-1 0 0,-1 3 0,0 0 0,-2 2 0,0 1 0,31 33 0,46 54 0,-98-100 0,0-1 0,-1 1 0,0 1 0,-1 0 0,0 0 0,9 20 0,-16-31 0,0 0 0,1 1 0,-1-1 0,0 0 0,0 0 0,0 0 0,0 0 0,0 0 0,0 1 0,0-1 0,0 0 0,0 0 0,0 0 0,0 0 0,0 0 0,0 1 0,0-1 0,0 0 0,0 0 0,0 0 0,0 0 0,0 0 0,0 1 0,0-1 0,0 0 0,0 0 0,0 0 0,0 0 0,0 0 0,0 0 0,-1 1 0,1-1 0,0 0 0,0 0 0,0 0 0,-6-1 0,-8-9 0,12 9 0,-214-155 0,165 118 0,-92-87 0,138 119 0,0 0 0,0-1 0,0 1 0,1-1 0,0-1 0,0 1 0,0 0 0,1-1 0,1 0 0,-1 0 0,-2-12 0,5 19 0,0 1 0,0 0 0,0-1 0,0 1 0,0 0 0,0-1 0,0 1 0,0 0 0,0-1 0,0 1 0,0 0 0,0-1 0,0 1 0,0 0 0,0-1 0,1 1 0,-1 0 0,0-1 0,0 1 0,0 0 0,1-1 0,4 2 0,10 10 0,-12-9 0,294 252 0,-240-201 0,-76-79 0,-43-43 0,-2 3 0,-77-60 0,125 111 0,3 4 0,-1 0 0,1 0 0,-30-16 0,43 27 0,0 0 0,0 0 0,0 0 0,0 0 0,0 0 0,0 0 0,-1 0 0,1 0 0,0 0 0,0 0 0,0 0 0,0 0 0,0 0 0,0 0 0,0 0 0,0-1 0,0 1 0,0 0 0,0 0 0,0 0 0,-1 0 0,1 0 0,0 0 0,0 0 0,0 0 0,0 0 0,0 0 0,0 0 0,0 0 0,0 1 0,0-1 0,0 0 0,0 0 0,0 0 0,-1 0 0,1 0 0,0 0 0,0 0 0,0 0 0,0 0 0,0 0 0,0 0 0,0 0 0,0 0 0,0 0 0,0 0 0,0 0 0,0 0 0,0 0 0,0 1 0,0-1 0,0 0 0,0 0 0,0 0 0,0 0 0,0 0 0,2 7 0,7 7 0,33 50 0,4-3 0,81 85 0,-118-137 0,0 0 0,1-1 0,0 0 0,1 0 0,0-1 0,14 6 0,-25-12 0,0-1 0,1 0 0,-1 0 0,1 1 0,-1-1 0,1 0 0,-1 0 0,1 0 0,-1 0 0,1 1 0,-1-1 0,1 0 0,-1 0 0,1 0 0,-1 0 0,1 0 0,-1 0 0,0-1 0,1 1 0,-1 0 0,1 0 0,-1 0 0,1 0 0,-1 0 0,1-1 0,0 1 0,-1-1 0,1 0 0,-1 1 0,0-1 0,0 1 0,0-1 0,1 0 0,-1 1 0,0-1 0,0 0 0,0 1 0,0-1 0,0 0 0,0 1 0,0-1 0,0 0 0,-1-1 0,0-4 0,-1-1 0,-5-11 0,6 15 0,-4-7 0,-1 0 0,6 8 0,4 5 0,83 85 0,-71-73 0,2-1 0,0 0 0,29 16 0,-46-30 0,0 1 0,0-1 0,0 1 0,0-1 0,0 1 0,0-1 0,0 0 0,0 1 0,0-1 0,0 0 0,0 0 0,0 0 0,0 0 0,1 0 0,-1-3 0,-8-6 0,-1 2 0,0-1 0,-17-10 0,1 0 0,32 23 0,0-1 0,17 7 0,-10-5 0,-8-3 0,34 15 0,1-1 0,58 14 0,-87-30 0,-13-1 0,0 0 0,-1 0 0,1 0 0,0 0 0,0 0 0,0 0 0,0 0 0,0 0 0,0 0 0,0-1 0,0 1 0,-1 0 0,1 0 0,0 0 0,0 0 0,0 0 0,0 0 0,0 0 0,0-1 0,0 1 0,0 0 0,0 0 0,0 0 0,0 0 0,0 0 0,0-1 0,0 1 0,0 0 0,0 0 0,0 0 0,0 0 0,0 0 0,0-1 0,0 1 0,0 0 0,0 0 0,0 0 0,0 0 0,1 0 0,-1 0 0,0 0 0,0-1 0,0 1 0,0 0 0,0 0 0,0 0 0,0 0 0,0 0 0,1 0 0,-1 0 0,0 0 0,0 0 0,0 0 0,0 0 0,0 0 0,1-1 0,-1 1 0,0 0 0,0 0 0,0 0 0,0 0 0,0 0 0,-4-3 0,0 0 0,-1 0 0,0 0 0,1 0 0,-1 1 0,0-1 0,-1 2 0,-5-3 0,2 1 0,-1 1 0,-1 0 0,-14 0 0,25 2 0,0 0 0,0 0 0,0 0 0,0 0 0,0 0 0,0 0 0,0 0 0,0 0 0,0 0 0,0 0 0,1 0 0,-1 0 0,0 0 0,0 0 0,0 0 0,0 0 0,0 0 0,0 0 0,0 0 0,0 1 0,0-1 0,0 0 0,0 0 0,0 0 0,0 0 0,0 0 0,0 0 0,0 0 0,0 0 0,-1 0 0,1 0 0,0 0 0,0 0 0,0 0 0,0 0 0,0 0 0,0 0 0,0 0 0,0 0 0,0 0 0,0 0 0,0 0 0,0 0 0,0 0 0,0 0 0,0 0 0,0 0 0,8 4 0,-8-3 0,1-1 0,0 0 0,0 1 0,-1-1 0,1 0 0,0 0 0,0 1 0,-1-1 0,1 0 0,0 0 0,0 0 0,0 0 0,-1 0 0,1 0 0,0 0 0,0 0 0,0 0 0,1-1 0,-3 0 0,1 1 0,-1-1 0,1 1 0,0-1 0,-1 1 0,1-1 0,-1 1 0,0-1 0,1 1 0,-1-1 0,1 1 0,-1-1 0,0 1 0,1 0 0,-1 0 0,1-1 0,-2 1 0,0-1 0,-20-10 0,0 2 0,0 0 0,-44-10 0,-75-7 0,71 15 0,41 5 0,7 1 0,-1 2 0,-24-2 0,47 5 0,-1 0 0,1 0 0,-1 0 0,1 0 0,-1 0 0,1 0 0,-1 0 0,1 0 0,-1 0 0,1 0 0,0 1 0,-1-1 0,1 0 0,-1 0 0,1 0 0,-1 0 0,1 1 0,0-1 0,-1 0 0,1 0 0,-1 1 0,1-1 0,0 0 0,0 1 0,-1-1 0,1 0 0,0 1 0,-1-1 0,1 1 0,0-1 0,0 1 0,-1 0 0,1 0 0,0 0 0,0 1 0,1-1 0,-1 0 0,0 0 0,0 0 0,0 0 0,1 0 0,-1 0 0,1 0 0,0 2 0,2 3 0,1-1 0,-1 1 0,8 7 0,2 1 0,1-1 0,0-1 0,1 0 0,30 17 0,69 31 0,-110-58 0,9 5 0,-8-4 0,0 0 0,0-1 0,1 0 0,-1 1 0,1-2 0,-1 1 0,1 0 0,0-1 0,7 0 0,-13-1 0,0 0 0,1 0 0,-1 1 0,0-1 0,0 0 0,0 0 0,1 0 0,-1-1 0,0 1 0,0 0 0,0 0 0,1 0 0,-1 0 0,0 0 0,0 0 0,0 0 0,1 0 0,-1 0 0,0 0 0,0 0 0,0-1 0,1 1 0,-1 0 0,0 0 0,0 0 0,0 0 0,0-1 0,0 1 0,0 0 0,1 0 0,-1 0 0,0 0 0,0-1 0,0 1 0,0 0 0,0 0 0,0-1 0,0 1 0,0 0 0,0 0 0,0 0 0,0-1 0,0 1 0,0 0 0,0-1 0,-7-10 0,-9-7 0,0 1 0,-2 1 0,0 1 0,-26-17 0,33 23 0,-44-29 0,-2 1 0,-113-52 0,146 80 0,24 8 0,0 1 0,-1 0 0,1 0 0,-1 0 0,1 0 0,0-1 0,-1 1 0,1 0 0,-1 0 0,1 0 0,0 0 0,-1 0 0,1 0 0,-1 0 0,1 0 0,0 0 0,-1 0 0,1 1 0,-1-1 0,1 0 0,-1 0 0,1 1 0,0-1 0,1 1 0,-1-1 0,0 1 0,0-1 0,0 0 0,1 1 0,-1-1 0,0 1 0,1-1 0,-1 0 0,0 1 0,1-1 0,-1 0 0,1 1 0,-1-1 0,1 1 0,28 19 0,61 34 0,-60-37 0,-28-16 0,249 129 0,-245-127 0,-1-1 0,0 1 0,1-1 0,-1-1 0,12 3 0,-17-4 0,0 0 0,0 1 0,0-1 0,0 0 0,0 0 0,0 0 0,0 0 0,1 0 0,-1 0 0,0 0 0,0 0 0,0 0 0,0 0 0,0 0 0,0 0 0,1 0 0,-1 0 0,0 0 0,0 0 0,0 0 0,0 0 0,0 0 0,0 0 0,0 0 0,1 0 0,-1 0 0,0 0 0,0 0 0,0 0 0,0-1 0,0 1 0,0 0 0,0 0 0,0 0 0,0 0 0,1 0 0,-1 0 0,0 0 0,0 0 0,0 0 0,0-1 0,0 1 0,0 0 0,0 0 0,0 0 0,0 0 0,0 0 0,0 0 0,0 0 0,0-1 0,0 1 0,0 0 0,0 0 0,0 0 0,0 0 0,0 0 0,0 0 0,0 0 0,0-1 0,0 1 0,0 0 0,0 0 0,0 0 0,0 0 0,0 0 0,0 0 0,-1-1 0,-5-6 0,-14-9 0,-1 0 0,0 1 0,-1 1 0,-44-21 0,49 27 0,1 1 0,-1 1 0,-19-5 0,33 10 0,3 2 0,6 4 0,11 6 0,-12-8 0,131 73 0,-95-56 0,61 23 0,-98-42 0,-2 0 0,0 0 0,1 0 0,-1-1 0,0 1 0,0 0 0,0-1 0,1 0 0,-1 1 0,0-1 0,0 0 0,4-1 0,-6 1 0,0 0 0,0 0 0,0 0 0,0 0 0,1 0 0,-1-1 0,0 1 0,0 0 0,0 0 0,0 0 0,0 0 0,0 0 0,0-1 0,0 1 0,0 0 0,0 0 0,0 0 0,0 0 0,0-1 0,0 1 0,0 0 0,0 0 0,0 0 0,0 0 0,0-1 0,0 1 0,0 0 0,0 0 0,0 0 0,0 0 0,0-1 0,0 1 0,0 0 0,0 0 0,0 0 0,-1 0 0,1 0 0,0-1 0,0 1 0,0 0 0,-6-7 0,1-1 0,-1 2 0,0-1 0,-1 1 0,0 0 0,0 0 0,-9-6 0,4 3 0,-107-76 0,90 66 0,-1 2 0,-40-17 0,65 31 0,1 1 0,0-1 0,0 1 0,0-1 0,0-1 0,1 1 0,-1 0 0,1-1 0,-5-6 0,3 3 0,-1 1 0,-7-7 0,6 8 0,5 4 0,0-1 0,0 1 0,1 0 0,-1-1 0,0 0 0,1 1 0,-3-4 0,12 7 0,40 27 0,-13-7 0,235 131 0,-157-87 0,-98-59 0,0 0 0,0-1 0,1-1 0,-1 0 0,20 3 0,-18-4 0,0-2 0,0 1 0,0-2 0,1-1 0,17-1 0,-34 1 0,-1 0 0,0 0 0,0 0 0,0 0 0,0 0 0,0 0 0,0 0 0,1 0 0,-1 0 0,0 0 0,0 0 0,0 0 0,0 0 0,0 0 0,0 0 0,1 0 0,-1 0 0,0 0 0,0 0 0,0 0 0,0 0 0,0 0 0,0 0 0,0 0 0,1 0 0,-1-1 0,0 1 0,0 0 0,0 0 0,0 0 0,0 0 0,0 0 0,0 0 0,0 0 0,0-1 0,0 1 0,0 0 0,0 0 0,0 0 0,0 0 0,0 0 0,0 0 0,0-1 0,-4-4 0,-10-3 0,-21-5 0,8 3 0,-38-18 0,39 15 0,15 9 0,9 3 0,2 1 0,9 5 0,0-1 0,0 0 0,0-1 0,0 0 0,10 2 0,49 6 0,15-8 0,-70-1 0,-1 1 0,1 0 0,11 5 0,-6-2 0,-2 0 0,-11-4 0,-14-5 0,-54-19-455,-2 4 0,-103-17 0,82 20-6371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8.156"/>
    </inkml:context>
    <inkml:brush xml:id="br0">
      <inkml:brushProperty name="width" value="0.05" units="cm"/>
      <inkml:brushProperty name="height" value="0.05" units="cm"/>
      <inkml:brushProperty name="color" value="#FFFFFF"/>
    </inkml:brush>
  </inkml:definitions>
  <inkml:trace contextRef="#ctx0" brushRef="#br0">1 1 24575,'5'1'0,"0"0"0,0 0 0,0 1 0,0 0 0,0 0 0,0 0 0,-1 0 0,1 1 0,5 4 0,6 2 0,-7-4 0,-1 1 0,12 10 0,10 6 0,15 5 0,-28-17 0,19 15 0,-24-16 0,65 52 0,-58-44 0,-1 1 0,-1 1 0,-1 0 0,0 1 0,-2 1 0,21 39 0,-20-35 0,-9-16 0,-1 0 0,0 1 0,0 0 0,5 19 0,-6-10 0,-1-1 0,-1 2 0,0 36 0,-2-49 0,1 1 0,1-1 0,-1-1 0,1 1 0,0 0 0,6 12 0,4 13 0,6 15-1365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1.914"/>
    </inkml:context>
    <inkml:brush xml:id="br0">
      <inkml:brushProperty name="width" value="0.05" units="cm"/>
      <inkml:brushProperty name="height" value="0.05" units="cm"/>
      <inkml:brushProperty name="color" value="#FFFFFF"/>
    </inkml:brush>
  </inkml:definitions>
  <inkml:trace contextRef="#ctx0" brushRef="#br0">464 449 24575,'-24'-30'0,"13"16"0,-12-16 0,-93-130 0,79 112 0,22 27 0,-33-35 0,42 50 0,0 0 0,-1 1 0,0 0 0,1 0 0,-2 1 0,1 0 0,0 0 0,-1 1 0,-15-5 0,7 3 0,-22-10 0,23 8 0,-21-6 0,79 37 0,43 16 0,155 99 0,-218-123 0,0 1 0,-2 1 0,30 32 0,-49-47 0,4 5 0,-4-8 0,-3-4 0,-4-5 0,0 1 0,0-1 0,-1 1 0,0 0 0,-9-9 0,3 3 0,-9-8 0,0 1 0,-2 2 0,-46-34 0,18 16 0,44 32 0,0 0 0,0-1 0,0 0 0,1 0 0,0-1 0,1 0 0,-8-10 0,32 35 0,199 218 0,-212-231 0,-5-3 0,0 0 0,0-1 0,1 1 0,-1-1 0,1 0 0,-1 1 0,1-1 0,0 0 0,-1 0 0,1 0 0,2 1 0,-4-2 0,0 0 0,1-1 0,-1 1 0,0 0 0,0 0 0,0-1 0,0 1 0,0 0 0,1 0 0,-1-1 0,0 1 0,0 0 0,0 0 0,0-1 0,0 1 0,0 0 0,0-1 0,0 1 0,0 0 0,0 0 0,0-1 0,0 1 0,0 0 0,0-1 0,0 1 0,-1 0 0,1 0 0,0-1 0,0 1 0,0 0 0,0 0 0,-1-1 0,-3-11 0,-16-29 0,-1 0 0,-2 1 0,-37-49 0,59 88 0,-9-10 0,5 10 0,3 8 0,2 9 0,1-1 0,6 30 0,-2-14 0,1 14 0,0 3 0,2 0 0,18 62 0,-25-108 0,-1-1 0,0 0 0,1 0 0,-1 1 0,1-1 0,0 0 0,-1 0 0,1 0 0,2 2 0,-3-3 0,0 0 0,0 0 0,0 0 0,0 0 0,0 0 0,0 0 0,0 0 0,0 0 0,1 0 0,-1 0 0,0 0 0,0 0 0,0 0 0,0 0 0,0 0 0,0 0 0,0 0 0,0 0 0,0 0 0,1 0 0,-1 0 0,0 0 0,0 0 0,0 0 0,0 0 0,0 0 0,0 0 0,0 0 0,0 0 0,0 0 0,1 0 0,-1 0 0,0 0 0,0 0 0,0 0 0,0 0 0,0-1 0,0 1 0,0 0 0,0 0 0,2-9 0,0-28 0,-5-72 0,-15-38 0,12 105 0,28 138 0,-13-63 0,-4-12 0,1-1 0,0 1 0,11 19 0,-14-35 0,-1-6 0,0-8 0,-2-19 0,-1 27 0,-14-140 0,3 49 0,13 118 0,-3 47 0,-1-27 0,2 39 0,0-150 0,1 16 0,4-52 0,-3 95 0,-1 4 0,0 0 0,0 0 0,1-1 0,-1 1 0,1 0 0,-1 0 0,1 0 0,0 0 0,1-4 0,-2 6 0,1 0 0,-1 0 0,0 1 0,0-1 0,0 0 0,0 0 0,1 0 0,-1 0 0,0 0 0,0 0 0,0 0 0,0 0 0,0 0 0,0 1 0,1-1 0,-1 0 0,0 0 0,0 0 0,0 0 0,0 0 0,0 1 0,0-1 0,0 0 0,0 0 0,0 0 0,0 0 0,0 1 0,0-1 0,0 0 0,0 0 0,0 0 0,0 0 0,0 1 0,0-1 0,3 9 0,37 199 0,-19-90 0,-15-87 0,15 48 0,-21-78-23,0-1 1,1 0-1,-1 0 0,0 0 0,0 0 0,0 0 1,0 0-1,0 1 0,0-1 0,0 0 0,1 0 1,-1 0-1,0 0 0,0 0 0,0 0 0,0 0 1,0 0-1,1 0 0,-1 1 0,0-1 0,0 0 0,0 0 1,0 0-1,1 0 0,-1 0 0,0 0 0,0 0 1,0 0-1,0 0 0,1 0 0,-1-1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1.439"/>
    </inkml:context>
    <inkml:brush xml:id="br0">
      <inkml:brushProperty name="width" value="0.05" units="cm"/>
      <inkml:brushProperty name="height" value="0.05" units="cm"/>
      <inkml:brushProperty name="color" value="#FFFFFF"/>
    </inkml:brush>
  </inkml:definitions>
  <inkml:trace contextRef="#ctx0" brushRef="#br0">1 665 24575,'5'0'0,"0"0"0,0 0 0,0-1 0,0 1 0,0-1 0,0 0 0,0-1 0,-1 1 0,1-1 0,0 0 0,-1 0 0,8-5 0,2-2 0,-10 6 0,0 0 0,0 0 0,0 1 0,0-1 0,0 1 0,1 1 0,-1-1 0,8-2 0,-8 3 0,1 0 0,-1-1 0,0 0 0,0 0 0,0 0 0,0 0 0,5-4 0,-4 3 0,1-1 0,10-4 0,-8 5 0,-2-1 0,1 0 0,0 0 0,-1 0 0,9-8 0,13-8 0,-23 17 0,4-3 0,0 1 0,-1-1 0,0-1 0,0 1 0,11-12 0,2-1 0,-12 11 0,9-6 0,-10 8 0,0-1 0,-1 0 0,1 0 0,10-15 0,6-9 0,-13 16 0,0 1 0,13-27 0,-5 5 0,-8 16 0,13-35 0,-4-27 0,-17 67 0,-1 7-136,1 1-1,-1 0 1,1-1-1,0 1 1,0 1-1,1-1 1,0 0-1,0 1 0,10-10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7.457"/>
    </inkml:context>
    <inkml:brush xml:id="br0">
      <inkml:brushProperty name="width" value="0.05" units="cm"/>
      <inkml:brushProperty name="height" value="0.05" units="cm"/>
      <inkml:brushProperty name="color" value="#FFFFFF"/>
    </inkml:brush>
  </inkml:definitions>
  <inkml:trace contextRef="#ctx0" brushRef="#br0">728 0 24575,'-1'0'0,"1"0"0,-1 1 0,0-1 0,0 0 0,1 0 0,-1 1 0,0-1 0,1 0 0,-1 1 0,0-1 0,1 1 0,-1-1 0,1 1 0,-1-1 0,1 1 0,-1 0 0,1-1 0,-1 1 0,1-1 0,0 1 0,-1 1 0,-7 16 0,6-13 0,0 1 0,1 0 0,-1-1 0,0 12 0,-1 3 0,1-14 0,0 1 0,-1 0 0,-4 10 0,6-16 0,-2 5 0,1 1 0,-3 12 0,3-13 0,1 1 0,-1-1 0,-5 11 0,-20 25 0,9-16 0,15-21 0,0-1 0,-1 1 0,0-1 0,0 0 0,-5 3 0,-6 8 0,-1 7 0,14-18 0,-1-1 0,1 1 0,-1 0 0,-6 6 0,-42 26 0,24-15 0,16-13 0,-12 13 0,7-5 0,4-3 0,-17 13 0,-17 7 0,-8 4 0,45-32 0,5-2 0,0-1 0,0 1 0,0-1 0,0 0 0,0 0 0,-1-1 0,1 1 0,-1-1 0,1 0 0,-1 0 0,1-1 0,-10 1 0,10 0 0,-1-1 0,0 1 0,0 0 0,1 0 0,-8 3 0,7-2 0,0 0 0,0-1 0,-1 0 0,-5 1 0,6-2 0,0 1 0,0-1 0,0 1 0,0 0 0,-8 3 0,5-1 0,2 0 0,0-1 0,0 0 0,0 0 0,-1-1 0,1 1 0,0-1 0,-11 0 0,-2 1-1365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1.805"/>
    </inkml:context>
    <inkml:brush xml:id="br0">
      <inkml:brushProperty name="width" value="0.05" units="cm"/>
      <inkml:brushProperty name="height" value="0.05" units="cm"/>
      <inkml:brushProperty name="color" value="#FFFFFF"/>
    </inkml:brush>
  </inkml:definitions>
  <inkml:trace contextRef="#ctx0" brushRef="#br0">1 689 24575,'32'-1'0,"1"-1"0,64-11 0,-92 12 0,1-1 0,-1 1 0,0-1 0,0 0 0,0 0 0,-1 0 0,1-1 0,0 1 0,-1-1 0,0 0 0,1-1 0,-1 1 0,0-1 0,-1 0 0,1 0 0,4-6 0,0-1 0,1 1 0,10-10 0,11-14 0,-18 18 0,25-25 0,-30 34 0,0 1 0,1 1 0,0-1 0,-1 1 0,2 0 0,8-3 0,3-2 0,0 0 0,0-2 0,25-19 0,-25 19 0,-15 9 0,-1 1 0,0-1 0,1 0 0,-1 0 0,6-6 0,5-7 0,-10 11 0,1-1 0,-1 0 0,0-1 0,0 1 0,-1-1 0,5-9 0,19-40 0,-23 44 0,-3 8 0,0 0 0,0-1 0,-1 1 0,1-1 0,-1 1 0,1-8 0,-1 7 0,-1 0 0,2 1 0,-1-1 0,3-6 0,-2 6 0,-1 0 0,1 1 0,-1-1 0,1-6 0,0-4 0,1 1 0,5-16 0,-6 22 0,-1 4-105,0 0 0,1 0 0,-1 1 0,1-1 0,0 1 0,0-1 0,0 1 0,0 0 0,0-1 0,1 1 0,0 1 0,2-4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3.56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6.432"/>
    </inkml:context>
    <inkml:brush xml:id="br0">
      <inkml:brushProperty name="width" value="0.05" units="cm"/>
      <inkml:brushProperty name="height" value="0.05" units="cm"/>
      <inkml:brushProperty name="color" value="#FFFFFF"/>
    </inkml:brush>
  </inkml:definitions>
  <inkml:trace contextRef="#ctx0" brushRef="#br0">587 1326 24575,'-7'0'0,"0"1"0,0 0 0,0 0 0,1 1 0,-1 0 0,1 0 0,-8 3 0,-40 24 0,52-28 0,-28 18 0,0 1 0,1 1 0,1 2 0,1 1 0,1 1 0,-44 56 0,68-79 0,1 0 0,0 0 0,0-1 0,-1 1 0,1 0 0,-1-1 0,-2 2 0,4-3 0,0 0 0,0 0 0,0 0 0,0 0 0,0 0 0,0 0 0,0 0 0,-1 0 0,1 0 0,0-1 0,0 1 0,0 0 0,0 0 0,0 0 0,0 0 0,0 0 0,0 0 0,0 0 0,0 0 0,0-1 0,0 1 0,0 0 0,0 0 0,0 0 0,0 0 0,0 0 0,0 0 0,0 0 0,0-1 0,0 1 0,0 0 0,0 0 0,0 0 0,0 0 0,0 0 0,0 0 0,0 0 0,0 0 0,0 0 0,0-1 0,1 1 0,-1 0 0,0 0 0,0 0 0,0 0 0,0 0 0,3-8 0,53-92 0,-29 54 0,-7 11 0,40-51 0,-49 72 0,1 0 0,1 1 0,1 0 0,0 1 0,27-19 0,-174 108 0,92-51 0,-103 57 0,144-83 0,2-2 0,8-7 0,16-10 0,51-30 0,-45 31 0,-1-2 0,48-41 0,-74 53 0,-5 8 0,0 0 0,0 0 0,0-1 0,0 1 0,0 0 0,0 0 0,0 0 0,0 0 0,0-1 0,-1 1 0,1 0 0,0 0 0,0 0 0,0 0 0,0 0 0,0-1 0,0 1 0,0 0 0,0 0 0,-1 0 0,1 0 0,0 0 0,0 0 0,0 0 0,0 0 0,-1 0 0,1-1 0,0 1 0,0 0 0,-17-1 0,-4 4 0,-1 0 0,1 1 0,1 1 0,-32 12 0,-76 39 0,57-20 0,136-75 0,-35 19 0,34-15 0,-35 22 0,35-10 0,-47 18 0,0 1 0,0 1 0,28-3 0,-44 6 0,-1 0 0,1 0 0,-1 0 0,1-1 0,0 1 0,-1 0 0,1 0 0,-1 0 0,1 0 0,-1 0 0,1 0 0,-1 1 0,1-1 0,-1 0 0,1 0 0,-1 0 0,1 0 0,-1 1 0,1-1 0,-1 0 0,1 0 0,-1 1 0,1-1 0,-1 0 0,0 1 0,1 0 0,-1-1 0,0 1 0,-1 0 0,1 0 0,-1-1 0,1 1 0,-1 0 0,1-1 0,-1 1 0,1 0 0,-1-1 0,0 1 0,1-1 0,-1 1 0,0-1 0,1 1 0,-2 0 0,-45 27 0,-55 25 0,51-28 0,-66 33 0,112-56 0,4-3 0,7-7 0,15-10 0,10-6 0,36-23 0,-48 36 0,1 0 0,0 1 0,30-10 0,-47 20 0,14-6 0,-16 6 0,-1 0 0,1 0 0,-1 0 0,1 0 0,0-1 0,-1 1 0,1 0 0,0 0 0,-1 0 0,1 0 0,-1 0 0,1 1 0,0-1 0,-1 0 0,1 0 0,-1 0 0,1 0 0,0 1 0,-1-1 0,1 0 0,0 1 0,-1 0 0,0-1 0,0 1 0,-1 0 0,1-1 0,0 1 0,0 0 0,-1-1 0,1 1 0,0 0 0,-1-1 0,1 1 0,0-1 0,-1 1 0,1-1 0,-1 1 0,1-1 0,-1 1 0,1-1 0,-1 1 0,0-1 0,1 0 0,-2 1 0,1 0 0,-23 16 0,0-2 0,-39 19 0,24-14 0,-2 2 0,-105 52 0,128-66 0,12-8 0,5-4 0,7-5 0,7-7 0,1 1 0,0 0 0,19-15 0,52-34 0,-56 45 0,37-19 0,-50 31 0,0 0 0,0 1 0,1 0 0,22-4 0,-38 10 0,1-1 0,0 1 0,-1 0 0,1 0 0,-1 0 0,1 0 0,0 0 0,-1 0 0,1 0 0,-1 0 0,1 0 0,-1 1 0,4 0 0,-5-1 0,0 1 0,0-1 0,0 0 0,1 0 0,-1 0 0,0 1 0,0-1 0,0 0 0,0 0 0,1 1 0,-1-1 0,0 0 0,0 1 0,0-1 0,0 0 0,0 0 0,0 1 0,0-1 0,0 0 0,0 1 0,0-1 0,0 0 0,0 0 0,0 1 0,0 0 0,-7 12 0,-75 85 0,44-55 0,10-10 0,23-26 0,18-22 0,15-15 0,107-112 0,-114 123 0,1 0 0,1 1 0,0 2 0,45-24 0,-58 36 0,-12 7 0,-15 11 0,-286 256 0,206-178 0,82-78 0,148-142 0,-122 118 0,90-84 0,-84 80 0,0 1 0,1 0 0,1 1 0,24-10 0,-42 21 0,1 0 0,0 0 0,0 1 0,0-1 0,0 1 0,0-1 0,2 1 0,-3 0 0,-1 0 0,0 0 0,1 0 0,-1 0 0,0 0 0,1 0 0,-1 0 0,0 0 0,1 1 0,-1-1 0,0 0 0,1 0 0,-1 0 0,0 1 0,0-1 0,1 0 0,-1 0 0,0 1 0,0-1 0,0 0 0,1 0 0,-1 1 0,0-1 0,0 0 0,0 1 0,0-1 0,1 0 0,-1 1 0,0-1 0,0 0 0,0 1 0,0-1 0,0 0 0,0 1 0,0-1 0,0 0 0,0 1 0,0-1 0,0 0 0,0 1 0,0-1 0,-1 0 0,1 1 0,0-1 0,0 0 0,-1 1 0,-2 8 0,0 1 0,-1-2 0,-1 1 0,1 0 0,-1-1 0,-1 0 0,-6 8 0,6-8 0,-33 42 0,-2-2 0,-70 65 0,97-102 0,11-11 0,8-8 0,23-23 0,1 2 0,1 0 0,2 2 0,0 1 0,48-28 0,-100 64 0,-29 12 0,13-7 0,15-5 0,-51 20 0,71-30 0,-1 1 0,1-1 0,-1 1 0,1-1 0,-1 0 0,0 1 0,1-1 0,-1 0 0,1 0 0,-1 0 0,-2-1 0,4 1 0,-1 0 0,1-1 0,-1 1 0,1 0 0,0 0 0,-1-1 0,1 1 0,0 0 0,-1-1 0,1 1 0,0-1 0,-1 1 0,1 0 0,0-1 0,0 1 0,-1-1 0,1 1 0,0-1 0,0 1 0,0-1 0,0 1 0,0-1 0,0 1 0,0-1 0,0 1 0,0-1 0,0 1 0,0-1 0,0 1 0,0-1 0,0 1 0,0-1 0,0 1 0,0 0 0,1-1 0,-1 1 0,0-1 0,2-5 0,1 0 0,-1 1 0,7-10 0,2-7 0,-19 28 0,-111 129 0,190-214 0,57-62 0,-108 120 0,23-24 0,-37 38 0,0-1 0,-1 1 0,0-1 0,6-13 0,-9 15 0,-1-1 0,1 1 0,-1-1 0,-1 1 0,1-1 0,-1 1 0,0-1 0,-2-10 0,2 16 0,0 1 0,0 0 0,0-1 0,0 1 0,0 0 0,0 0 0,0 0 0,0 0 0,0 0 0,0-1 0,0 1 0,0 0 0,0 0 0,0 0 0,0 0 0,0 0 0,0 0 0,0-1 0,0 1 0,0 0 0,0 0 0,-1 0 0,1 0 0,0 0 0,0 0 0,0 0 0,0 0 0,0 0 0,0-1 0,0 1 0,-1 0 0,1 0 0,0 0 0,0 0 0,0 0 0,0 0 0,0 0 0,0 0 0,-1 0 0,1 0 0,-6 3 0,-7 10 0,13-13 0,-146 171 0,97-111 0,32-40 0,0 0 0,-17 26 0,34-44 0,5-4 0,10-4 0,-9 3 0,2 0 0,0 0 0,1 0 0,-1 1 0,1 0 0,9-1 0,-13 3 0,0 0 0,0 0 0,0 0 0,0 0 0,0 1 0,0 0 0,0 0 0,0 0 0,-1 0 0,7 4 0,-10-5 0,0 0 0,0 0 0,0 1 0,0-1 0,-1 1 0,1-1 0,0 1 0,0-1 0,-1 1 0,1-1 0,0 1 0,-1 0 0,1-1 0,0 1 0,-1 0 0,1-1 0,-1 1 0,1 0 0,-1 0 0,1 0 0,-1 0 0,0-1 0,0 1 0,1 0 0,-1 0 0,0 0 0,0 0 0,0 0 0,0 0 0,0 0 0,0 0 0,0 0 0,0-1 0,0 1 0,0 0 0,-1 0 0,1 0 0,0 0 0,0 0 0,-1 1 0,-1 0 0,1 0 0,-1 0 0,0 0 0,0 0 0,1 0 0,-1 0 0,-1 0 0,1 0 0,0-1 0,0 1 0,0-1 0,-5 2 0,-17 5 0,22-7 0,0-1 0,0 1 0,0-1 0,1 0 0,-1 0 0,0 0 0,0 0 0,0 0 0,0 0 0,1-1 0,-4 0 0,5 1 0,0 0 0,0 0 0,0-1 0,0 1 0,0 0 0,0 0 0,0-1 0,0 1 0,0 0 0,0 0 0,0-1 0,0 1 0,0 0 0,0 0 0,0-1 0,0 1 0,0 0 0,0 0 0,0 0 0,0-1 0,1 1 0,-1 0 0,0 0 0,0 0 0,0-1 0,0 1 0,1 0 0,-1 0 0,0 0 0,0 0 0,0-1 0,1 1 0,-1 0 0,0 0 0,0 0 0,1 0 0,8-7 0,0 1 0,1 0 0,-1 0 0,1 1 0,21-7 0,-26 11 0,-7 5 0,-8 4 0,-20 11 0,-48 22 0,76-40 0,-11 4 0,8-5 0,7-6 0,3-3 0,1 1 0,0-1 0,0 1 0,11-9 0,-1 0 0,-4 4 0,147-169 0,-126 139 0,-1-1 0,37-69 0,-66 107 0,2-1 0,-1-1 0,-1 0 0,1 0 0,-1 0 0,-1 0 0,1 0 0,0-9 0,-3 16 0,0 0 0,1 1 0,-1-1 0,0 0 0,0 1 0,0-1 0,0 0 0,-1 0 0,1 1 0,0-1 0,0 0 0,0 1 0,0-1 0,-1 0 0,1 1 0,0-1 0,-1 1 0,1-1 0,0 0 0,-1 1 0,1-1 0,-1 1 0,1-1 0,-1 1 0,0-1 0,-1 0 0,1 0 0,-1 1 0,0-1 0,0 1 0,0-1 0,1 1 0,-5 0 0,5-1 0,0 1 0,1 0 0,0 0 0,-1 0 0,1-1 0,0 1 0,-1 0 0,1-1 0,0 1 0,-1 0 0,1-1 0,0 1 0,0 0 0,-1-1 0,1 1 0,0 0 0,0-1 0,0 1 0,0-1 0,-1 1 0,1-1 0,0 1 0,0 0 0,0-1 0,0 1 0,0-1 0,0 1 0,0-1 0,0-15 0,1 13 0,-1-7 0,1 0 0,1 0 0,4-16 0,-45 141 0,38-110 0,-40 138 0,32-105 0,-7 72 0,16-96 0,1-11 0,2-8 0,6-21 0,5-31 0,-3 9 0,-5 30 0,-2-1 0,0 0 0,-1 0 0,-1 0 0,-1-20 0,-2 6 0,2-1 0,1 0 0,10-48 0,-10 76 0,0 1 0,0-1 0,4-8 0,-3 10 0,-2 1 0,1-1 0,0 0 0,-1 0 0,0 0 0,1 0 0,0-8 0,1-36 0,1-27 0,6-109 0,-9 179 0,3-81 0,3-31 0,0-17 0,-7 115 0,0 18-70,0 1 22,0-1 0,0 0 0,0 1 0,0-1 0,0 0 0,0 1 0,0-1 0,0 0 0,0 1 0,0-1 0,1 0 1,-1 1-1,0-1 0,0 0 0,0 1 0,1-1 0,-1 1 0,0-1 0,1 1 0,-1-1 0,1 0 0,-1 1 0,1 0 0,-1-1 0,1 1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19.964"/>
    </inkml:context>
    <inkml:brush xml:id="br0">
      <inkml:brushProperty name="width" value="0.05" units="cm"/>
      <inkml:brushProperty name="height" value="0.05" units="cm"/>
      <inkml:brushProperty name="color" value="#E71224"/>
    </inkml:brush>
  </inkml:definitions>
  <inkml:trace contextRef="#ctx0" brushRef="#br0">1259 157 24575,'-127'-11'0,"124"11"0,-91-18 0,-14 0 0,28 4 0,2 1 0,-210-1 0,276 15 0,0 0 0,1 1 0,0 1 0,-1-1 0,1 2 0,0-1 0,0 1 0,1 1 0,-1 0 0,1 1 0,-13 9 0,-8 7 0,2 2 0,-31 31 0,42-37 0,0 2 0,2-1 0,-19 28 0,18-19 0,2-1 0,0 2 0,2 0 0,-14 45 0,18-47 0,3-7 0,-5 23 0,9-37 0,-2 18 0,0 1 0,-1 28 0,5-46 0,0 1 0,1 0 0,0-1 0,0 1 0,0-1 0,1 0 0,0 1 0,1-1 0,-1 0 0,1 0 0,7 10 0,10 13 0,24 29 0,-34-47 0,1-1 0,0 0 0,0-1 0,1 0 0,16 9 0,13 6 0,2-1 0,75 29 0,-90-43 0,-9-2 0,0-1 0,1-1 0,35 6 0,11 1 0,-12-1 0,63 5 0,51 8 0,-91-11 0,1-3 0,94-1 0,-152-9 0,0-1 0,-1-2 0,1 0 0,-1-1 0,36-10 0,-20 2 0,2-2 0,44-20 0,-70 27 0,0-1 0,0 0 0,0-1 0,-1 0 0,0 0 0,0-1 0,-1 0 0,0-1 0,-1 0 0,0-1 0,12-20 0,-17 25 0,-1-1 0,1 0 0,-1 0 0,-1 0 0,1 0 0,0-13 0,-3-44 0,0 40 0,0 12 0,0 1 0,-1 0 0,0 0 0,-1 0 0,0 1 0,-5-12 0,-32-61 0,18 42 0,11 17 0,-2 1 0,-1 1 0,-20-26 0,1-1 0,2 4 0,14 23 0,-7-8 0,-32-52 0,42 59 0,-2 1 0,0 0 0,-2 1 0,-30-29 0,24 30 0,0 1 0,-38-22 0,39 26 0,-94-56-1365,106 64-5461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2.987"/>
    </inkml:context>
    <inkml:brush xml:id="br0">
      <inkml:brushProperty name="width" value="0.05" units="cm"/>
      <inkml:brushProperty name="height" value="0.05" units="cm"/>
      <inkml:brushProperty name="color" value="#E71224"/>
    </inkml:brush>
  </inkml:definitions>
  <inkml:trace contextRef="#ctx0" brushRef="#br0">597 92 24575,'-2'-1'0,"0"1"0,0-1 0,0 0 0,0 0 0,0 0 0,0 0 0,0 0 0,0 0 0,0 0 0,-2-2 0,-8-5 0,-21-9 0,18 9 0,-1 0 0,0 1 0,0 1 0,-28-7 0,24 8 0,11 3 0,0 0 0,0 1 0,-14-1 0,-6 2 0,-3-1 0,-38 5 0,60-3 0,-1 1 0,1 0 0,0 1 0,0 0 0,1 0 0,-1 1 0,-16 10 0,-2 2 0,13-8 0,0 1 0,-16 13 0,28-19 0,0 0 0,0 0 0,0 1 0,0-1 0,1 1 0,-1-1 0,1 1 0,0 0 0,0 0 0,1 0 0,-1 0 0,1 0 0,0 1 0,0-1 0,0 0 0,0 1 0,1-1 0,0 0 0,0 1 0,0-1 0,0 1 0,2 6 0,0-2 0,1 0 0,-1 0 0,1-1 0,1 1 0,-1 0 0,2-1 0,-1 0 0,1 0 0,10 12 0,-10-14 0,2 0 0,-1 0 0,1 0 0,-1-1 0,2 0 0,-1 0 0,0-1 0,1 0 0,0 0 0,0-1 0,0 0 0,14 4 0,3-1 0,34 5 0,14 1 0,24 2 0,-37-4 0,-43-6 0,0-1 0,0 0 0,19-1 0,-32-2 0,1 0 0,-1-1 0,0 0 0,0 1 0,0-1 0,0-1 0,0 1 0,0 0 0,0-1 0,0 0 0,0 0 0,-1 0 0,1-1 0,-1 1 0,1-1 0,-1 0 0,0 1 0,0-1 0,0-1 0,-1 1 0,1 0 0,-1-1 0,3-4 0,-1-1 0,-1 0 0,0 0 0,-1-1 0,3-14 0,-3 8 0,0-1 0,-1-18 0,-1 28 0,-1 0 0,0 0 0,0 0 0,0 0 0,-1 0 0,0 0 0,-5-10 0,3 7 0,-1 0 0,-1 0 0,0 0 0,0 1 0,-15-17 0,12 15 0,6 8 0,1 0 0,-1 0 0,0 0 0,0 1 0,0-1 0,-5-2 0,-27-19-1365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6:00:54.735"/>
    </inkml:context>
    <inkml:brush xml:id="br0">
      <inkml:brushProperty name="width" value="0.05" units="cm"/>
      <inkml:brushProperty name="height" value="0.05" units="cm"/>
      <inkml:brushProperty name="color" value="#FFFFFF"/>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8.559"/>
    </inkml:context>
    <inkml:brush xml:id="br0">
      <inkml:brushProperty name="width" value="0.05" units="cm"/>
      <inkml:brushProperty name="height" value="0.05" units="cm"/>
      <inkml:brushProperty name="color" value="#E71224"/>
    </inkml:brush>
  </inkml:definitions>
  <inkml:trace contextRef="#ctx0" brushRef="#br0">897 180 24575,'-15'-14'0,"0"0"0,-1 1 0,-1 0 0,0 2 0,0 0 0,-1 1 0,-1 0 0,-22-7 0,-87-36 0,121 50 0,1 1 0,0 0 0,0 0 0,-1 1 0,1 0 0,-11-1 0,-41 3 0,26 0 0,-73 9 0,103-10 0,-11 3 0,0 0 0,1 1 0,-1 1 0,-21 10 0,30-13 0,-17 10 0,1 0 0,-22 18 0,5-4 0,22-17 0,1 2 0,0-1 0,1 2 0,0 0 0,-13 17 0,22-24 0,-1 1 0,2 0 0,-1 0 0,1 0 0,-1 1 0,2-1 0,-1 1 0,1-1 0,0 1 0,0 0 0,1 0 0,0 0 0,0 0 0,1 0 0,0 13 0,1-7 0,8 55 0,-7-58 0,0-1 0,0 1 0,2-1 0,-1 0 0,6 10 0,4 6 0,21 36 0,-28-53 0,1 1 0,-1-1 0,2 0 0,11 11 0,-9-10 0,1 0 0,0-1 0,0 0 0,1-1 0,17 9 0,-8-7 0,-14-5 0,1-1 0,-1 0 0,1 0 0,0 0 0,0-1 0,11 1 0,-8-1 0,19 5 0,3 0 0,85 13 0,-98-16 0,0-1 0,0-2 0,0 0 0,1-1 0,-1-1 0,0-1 0,1-1 0,29-7 0,-19-1 0,0-1 0,38-21 0,-68 32 0,10-5 0,-1-1 0,0 0 0,0-1 0,0 0 0,-1-1 0,-1 0 0,11-14 0,-13 15 0,-1-1 0,0 0 0,0 0 0,4-13 0,-1 1 0,26-47 0,-32 62 0,0 0 0,0 0 0,0 0 0,0-7 0,4-14 0,-4 19 0,0 1 0,-1-1 0,0 1 0,0-1 0,0 0 0,-1 1 0,0-1 0,-1 0 0,0 1 0,0-1 0,-1 1 0,1-1 0,-2 1 0,1 0 0,-1 0 0,0 0 0,-6-11 0,-4-3 0,1 1 0,-18-21 0,-2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05:22.966"/>
    </inkml:context>
    <inkml:brush xml:id="br0">
      <inkml:brushProperty name="width" value="0.05" units="cm"/>
      <inkml:brushProperty name="height" value="0.05" units="cm"/>
      <inkml:brushProperty name="color" value="#E71224"/>
    </inkml:brush>
  </inkml:definitions>
  <inkml:trace contextRef="#ctx0" brushRef="#br0">849 140 24575,'-1'0'0,"-1"-1"0,1 1 0,0-1 0,0 0 0,-1 1 0,1-1 0,0 0 0,0 0 0,0 0 0,0 0 0,0 0 0,-1-1 0,-4-5 0,-19-12 0,15 10 0,0 1 0,0 0 0,-1 1 0,1 0 0,-2 1 0,-12-5 0,-5-2 0,21 10 0,1-1 0,-1 1 0,0 1 0,-12-3 0,-33-3 0,-64 0 0,-55 9 0,69 0 0,95-1 0,0 0 0,0 0 0,0 1 0,0 1 0,-8 2 0,11-3 0,0 1 0,1 0 0,-1 1 0,1-1 0,-1 1 0,1 0 0,0 0 0,0 0 0,-4 4 0,1 1 0,1 0 0,-1 0 0,1 1 0,1 0 0,0 0 0,0 0 0,1 0 0,0 1 0,-4 12 0,1 8 0,-9 55 0,14-61 0,0-1 0,1 0 0,1 1 0,4 24 0,-3-40 0,1 0 0,0 0 0,1-1 0,0 1 0,0-1 0,0 1 0,7 8 0,34 45 0,-31-45 0,-4-6 0,0-1 0,1 0 0,0-1 0,1 1 0,0-2 0,0 0 0,12 6 0,13 8 0,-23-13 0,27 10 0,4 3 0,-38-18 0,0 0 0,0-1 0,0 0 0,0 0 0,1 0 0,11 1 0,40 0 0,-17-1 0,194 4 0,-222-5 0,0 0 0,1 1 0,20 6 0,-16-4 0,21 3 0,-3-4 0,70-3 0,-99 0 0,-1-1 0,1 0 0,0-1 0,0 0 0,-1 0 0,1 0 0,-1-1 0,0 0 0,0 0 0,0 0 0,0-1 0,0 0 0,-1 0 0,1-1 0,-1 1 0,0-1 0,-1 0 0,1-1 0,-1 1 0,0-1 0,0 0 0,-1 0 0,0 0 0,0 0 0,0 0 0,-1-1 0,0 1 0,0-1 0,-1 0 0,1 0 0,-1-9 0,0 1 0,-2-1 0,0 1 0,0 0 0,-5-20 0,-22-57 0,17 55 0,7 22 0,-6-16 0,-10-20 0,11 25 0,-23-46 0,26 62 0,-5-11 0,-26-34 0,33 50 0,-1-1 0,0 1 0,0 0 0,-1 0 0,1 1 0,-1 0 0,0-1 0,0 2 0,-1-1 0,-7-3 0,3 4 0,-1 0 0,1 1 0,-1 0 0,1 0 0,-1 1 0,-23 1 0,-22-2 0,49 1-455,1 0 0,-13-5 0,5 0-6371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2.591"/>
    </inkml:context>
    <inkml:brush xml:id="br0">
      <inkml:brushProperty name="width" value="0.05" units="cm"/>
      <inkml:brushProperty name="height" value="0.05" units="cm"/>
      <inkml:brushProperty name="color" value="#FFFFFF"/>
    </inkml:brush>
  </inkml:definitions>
  <inkml:trace contextRef="#ctx0" brushRef="#br0">474 0 24575,'-1'1'0,"0"1"0,0-1 0,0 1 0,0-1 0,0 0 0,0 0 0,0 0 0,0 1 0,-2 0 0,-1 2 0,-128 153 0,115-132 0,9-14 0,-1 1 0,-10 11 0,4-7 0,11-11 0,-1 0 0,0 0 0,0 0 0,0 0 0,0-1 0,-1 0 0,-12 7 0,4-5 0,0 1 0,1 0 0,-1 1 0,1 0 0,-22 20 0,14-2 0,2-2 0,8-11-273,1 0 0,0 0 0,1 1 0,-12 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4.508"/>
    </inkml:context>
    <inkml:brush xml:id="br0">
      <inkml:brushProperty name="width" value="0.05" units="cm"/>
      <inkml:brushProperty name="height" value="0.05" units="cm"/>
      <inkml:brushProperty name="color" value="#FFFFFF"/>
    </inkml:brush>
  </inkml:definitions>
  <inkml:trace contextRef="#ctx0" brushRef="#br0">454 0 24575,'-7'1'0,"0"0"0,1 0 0,-1 1 0,0 0 0,1 0 0,-1 1 0,1-1 0,0 1 0,0 1 0,-11 7 0,9-4 0,0 0 0,-7 9 0,0 1 0,-7 5 0,8-7 0,-19 15 0,27-24 0,0 0 0,0 0 0,1 0 0,-6 9 0,6-8 0,0 0 0,0-1 0,-1 1 0,-7 5 0,6-6 0,1 0 0,0 1 0,-7 9 0,-6 8 0,-23 24 0,23-21 0,14-19 0,-12 13 0,10-12-151,0 1-1,0-1 0,1 1 0,1 0 1,0 0-1,0 1 0,1 0 1,-4 13-1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6.463"/>
    </inkml:context>
    <inkml:brush xml:id="br0">
      <inkml:brushProperty name="width" value="0.05" units="cm"/>
      <inkml:brushProperty name="height" value="0.05" units="cm"/>
      <inkml:brushProperty name="color" value="#FFFFFF"/>
    </inkml:brush>
  </inkml:definitions>
  <inkml:trace contextRef="#ctx0" brushRef="#br0">575 1 24575,'-9'-1'0,"0"1"0,1 1 0,-1 0 0,1 0 0,-1 0 0,-15 6 0,18-5 0,0 0 0,0 1 0,1-1 0,-1 1 0,1 1 0,-1-1 0,1 1 0,0 0 0,-5 5 0,-4 6 0,0 0 0,-18 26 0,29-38 0,0 1 0,0-1 0,-1 1 0,1-1 0,-1 0 0,0-1 0,0 1 0,0-1 0,0 1 0,0-1 0,0 0 0,-1-1 0,-4 2 0,2-1 0,1 1 0,-1 0 0,1 0 0,-10 7 0,0 1 0,-1-1 0,1 0 0,-20 7 0,13-7 0,-22 15 0,33-18 0,0 1 0,0 0 0,1 1 0,1 0 0,-1 1 0,-12 15 0,20-21-151,0-1-1,0 1 0,0-1 0,0 1 1,-1-1-1,1 0 0,-1 0 1,-5 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9.089"/>
    </inkml:context>
    <inkml:brush xml:id="br0">
      <inkml:brushProperty name="width" value="0.05" units="cm"/>
      <inkml:brushProperty name="height" value="0.05" units="cm"/>
      <inkml:brushProperty name="color" value="#FFFFFF"/>
    </inkml:brush>
  </inkml:definitions>
  <inkml:trace contextRef="#ctx0" brushRef="#br0">551 30 24575,'-10'0'0,"0"0"0,-1 2 0,1-1 0,0 1 0,0 1 0,0-1 0,0 2 0,-17 8 0,-38 21 0,-67 46 0,121-73 0,0 0 0,-17 5 0,19-8 0,1 1 0,-1 0 0,1 0 0,0 1 0,-12 8 0,13-7 0,-8 6 0,0 0 0,-25 16 0,32-24 0,0 1 0,1 0 0,0 0 0,0 1 0,-8 8 0,11-11 0,4-9 0,6-8 0,5-3 0,1 1 0,1-1 0,0 2 0,20-19 0,66-47 0,-81 67 0,1 1 0,1 0 0,0 2 0,37-15 0,-56 25 0,0 1 0,-1 0 0,1-1 0,0 1 0,-1 0 0,1 0 0,0-1 0,0 1 0,-1 0 0,1 0 0,0 0 0,0 0 0,-1 0 0,1 0 0,0 0 0,0 0 0,0 0 0,-1 0 0,1 1 0,0-1 0,-1 0 0,1 1 0,0-1 0,0 1 0,-1-1 0,1 1 0,-1 0 0,0-1 0,0 1 0,0 0 0,0-1 0,0 1 0,0 0 0,0-1 0,0 1 0,0 0 0,0 0 0,0-1 0,0 1 0,0 0 0,-1-1 0,1 1 0,0 0 0,0-1 0,-1 1 0,-3 6 0,1-1 0,-1 1 0,-7 7 0,-7 5 0,0 0 0,-26 18 0,24-19 0,19-18 0,0 1 0,1-1 0,-1 1 0,0-1 0,1 1 0,-1-1 0,1 1 0,-1 0 0,1-1 0,-1 1 0,1-1 0,-1 1 0,1 0 0,0 0 0,-1 1 0,1-2 0,0 0 0,1 0 0,-1 0 0,0 1 0,1-1 0,-1 0 0,0 0 0,0 0 0,1 0 0,-1 0 0,0 0 0,1 0 0,-1 0 0,0 0 0,1 0 0,-1 0 0,0 0 0,1 0 0,-1 0 0,0 0 0,1 0 0,-1 0 0,0 0 0,1-1 0,28-8 0,-28 9 0,36-14 0,-37 14 0,0 0 0,0 0 0,0 0 0,0 0 0,0 0 0,0 0 0,0 0 0,0 0 0,0 0 0,0 0 0,0 0 0,0 0 0,0 0 0,0 0 0,0 0 0,0 0 0,0 0 0,0 0 0,0 0 0,0 1 0,0-1 0,0 0 0,0 0 0,0 0 0,0 0 0,0 0 0,0 0 0,0 0 0,0 0 0,0 0 0,1 0 0,-1 0 0,0 0 0,0 0 0,0 0 0,0 0 0,0 0 0,0 0 0,0 0 0,0 0 0,0 0 0,0 0 0,0 0 0,0 0 0,0 0 0,0 0 0,0 0 0,0 0 0,0 0 0,0 0 0,0 0 0,0 0 0,0 0 0,0 0 0,0 0 0,0 0 0,0 0 0,1 0 0,-1 0 0,0 0 0,0 0 0,0 0 0,0 0 0,0 0 0,0 0 0,0 0 0,0 0 0,0 0 0,-3 4 0,-7 5 0,-9 8 0,0 0 0,-31 38 0,45-50 0,-4 7 0,9-12 0,0 0 0,0 0 0,0 0 0,0 1 0,0-1 0,0 0 0,0 0 0,0 0 0,0 0 0,0 0 0,0 0 0,0 0 0,0 0 0,0 0 0,0 0 0,0 0 0,0 0 0,0 0 0,0 1 0,0-1 0,0 0 0,0 0 0,0 0 0,0 0 0,0 0 0,0 0 0,0 0 0,0 0 0,0 0 0,0 0 0,0 0 0,0 0 0,0 0 0,0 1 0,0-1 0,1 0 0,-1 0 0,0 0 0,0 0 0,0 0 0,0 0 0,0 0 0,0 0 0,0 0 0,0 0 0,0 0 0,8-2 0,-6 1 0,11-4 0,19-11 0,-30 14 0,-8 3 0,-11 5 0,-14 11 0,21-11 0,0 0 0,0-1 0,-14 4 0,19-8 0,4-5 0,8-6 0,12-10 0,1 1 0,0 1 0,1 1 0,33-21 0,43-18 0,-65 38 0,30-8 0,74-42 0,-117 57 0,-9 6 0,16-8 0,-47 15 0,6 0 0,-8 3 0,0 2 0,0 0 0,0 2 0,-30 15 0,19-8 0,-5 1 0,13-6 0,1 0 0,1 1 0,-25 18 0,42-24 0,1 0 0,-1 0 0,2 1 0,-1 0 0,1 0 0,-6 10 0,-5 7 0,0-4 0,-1 0 0,-35 33 0,36-42-1365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haring.nih.gov/data-management-and-sharing-policy/sharing-scientific-data/repositories-for-sharing-scientific-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1.xml"/><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3" Type="http://schemas.openxmlformats.org/officeDocument/2006/relationships/image" Target="../media/image25.png"/><Relationship Id="rId7" Type="http://schemas.openxmlformats.org/officeDocument/2006/relationships/customXml" Target="../ink/ink2.xml"/><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ustomXml" Target="../ink/ink4.xml"/><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customXml" Target="../ink/ink3.xml"/><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34.png"/><Relationship Id="rId21" Type="http://schemas.openxmlformats.org/officeDocument/2006/relationships/image" Target="../media/image240.png"/><Relationship Id="rId7" Type="http://schemas.openxmlformats.org/officeDocument/2006/relationships/image" Target="../media/image170.png"/><Relationship Id="rId12" Type="http://schemas.openxmlformats.org/officeDocument/2006/relationships/customXml" Target="../ink/ink9.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33.png"/><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90.png"/><Relationship Id="rId24" Type="http://schemas.openxmlformats.org/officeDocument/2006/relationships/customXml" Target="../ink/ink15.xml"/><Relationship Id="rId32" Type="http://schemas.openxmlformats.org/officeDocument/2006/relationships/customXml" Target="../ink/ink19.xml"/><Relationship Id="rId5" Type="http://schemas.openxmlformats.org/officeDocument/2006/relationships/image" Target="../media/image3.png"/><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17.xml"/><Relationship Id="rId10" Type="http://schemas.openxmlformats.org/officeDocument/2006/relationships/customXml" Target="../ink/ink8.xml"/><Relationship Id="rId19" Type="http://schemas.openxmlformats.org/officeDocument/2006/relationships/image" Target="../media/image230.png"/><Relationship Id="rId31"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180.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270.png"/><Relationship Id="rId30" Type="http://schemas.openxmlformats.org/officeDocument/2006/relationships/customXml" Target="../ink/ink18.xml"/><Relationship Id="rId8" Type="http://schemas.openxmlformats.org/officeDocument/2006/relationships/customXml" Target="../ink/ink7.xml"/></Relationships>
</file>

<file path=ppt/slides/_rels/slide29.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6.xml"/><Relationship Id="rId18" Type="http://schemas.openxmlformats.org/officeDocument/2006/relationships/customXml" Target="../ink/ink31.xml"/><Relationship Id="rId3" Type="http://schemas.openxmlformats.org/officeDocument/2006/relationships/image" Target="../media/image310.png"/><Relationship Id="rId21" Type="http://schemas.openxmlformats.org/officeDocument/2006/relationships/customXml" Target="../ink/ink34.xml"/><Relationship Id="rId7" Type="http://schemas.openxmlformats.org/officeDocument/2006/relationships/image" Target="../media/image160.png"/><Relationship Id="rId12" Type="http://schemas.openxmlformats.org/officeDocument/2006/relationships/image" Target="../media/image310.png"/><Relationship Id="rId17" Type="http://schemas.openxmlformats.org/officeDocument/2006/relationships/customXml" Target="../ink/ink30.xml"/><Relationship Id="rId2" Type="http://schemas.openxmlformats.org/officeDocument/2006/relationships/customXml" Target="../ink/ink20.xml"/><Relationship Id="rId16" Type="http://schemas.openxmlformats.org/officeDocument/2006/relationships/customXml" Target="../ink/ink29.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customXml" Target="../ink/ink22.xml"/><Relationship Id="rId11" Type="http://schemas.openxmlformats.org/officeDocument/2006/relationships/customXml" Target="../ink/ink25.xml"/><Relationship Id="rId5" Type="http://schemas.openxmlformats.org/officeDocument/2006/relationships/image" Target="../media/image150.png"/><Relationship Id="rId15" Type="http://schemas.openxmlformats.org/officeDocument/2006/relationships/customXml" Target="../ink/ink28.xml"/><Relationship Id="rId23" Type="http://schemas.openxmlformats.org/officeDocument/2006/relationships/image" Target="../media/image33.png"/><Relationship Id="rId10" Type="http://schemas.openxmlformats.org/officeDocument/2006/relationships/customXml" Target="../ink/ink24.xml"/><Relationship Id="rId19" Type="http://schemas.openxmlformats.org/officeDocument/2006/relationships/customXml" Target="../ink/ink32.xml"/><Relationship Id="rId4" Type="http://schemas.openxmlformats.org/officeDocument/2006/relationships/customXml" Target="../ink/ink21.xml"/><Relationship Id="rId9" Type="http://schemas.openxmlformats.org/officeDocument/2006/relationships/image" Target="../media/image320.png"/><Relationship Id="rId14" Type="http://schemas.openxmlformats.org/officeDocument/2006/relationships/customXml" Target="../ink/ink27.xml"/><Relationship Id="rId22" Type="http://schemas.openxmlformats.org/officeDocument/2006/relationships/customXml" Target="../ink/ink3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youtube.com/watch?v=HVsySz-h9r4" TargetMode="External"/><Relationship Id="rId1" Type="http://schemas.openxmlformats.org/officeDocument/2006/relationships/slideLayout" Target="../slideLayouts/slideLayout2.xml"/><Relationship Id="rId5" Type="http://schemas.openxmlformats.org/officeDocument/2006/relationships/hyperlink" Target="https://cbea.ms/git-commit/" TargetMode="External"/><Relationship Id="rId4" Type="http://schemas.openxmlformats.org/officeDocument/2006/relationships/hyperlink" Target="https://lab.github.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hyperlink" Target="https://outlook.office365.com/owa/calendar/LearnBioinformaticsTest@okmedres.onmicrosoft.com/bookings/" TargetMode="External"/><Relationship Id="rId5" Type="http://schemas.openxmlformats.org/officeDocument/2006/relationships/hyperlink" Target="https://learn-bioinformatics.lan.omrf.org/"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hlinkClick r:id="rId2"/>
              </a:rPr>
              <a:t>https://sharing.nih.gov/data-management-and-sharing-policy/sharing-scientific-data/repositories-for-sharing-scientific-data</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F3F8D11-D512-D515-5516-8DA229EF1CF8}"/>
              </a:ext>
            </a:extLst>
          </p:cNvPr>
          <p:cNvSpPr txBox="1"/>
          <p:nvPr/>
        </p:nvSpPr>
        <p:spPr>
          <a:xfrm>
            <a:off x="0" y="1498390"/>
            <a:ext cx="12192000" cy="3416320"/>
          </a:xfrm>
          <a:prstGeom prst="rect">
            <a:avLst/>
          </a:prstGeom>
          <a:noFill/>
        </p:spPr>
        <p:txBody>
          <a:bodyPr wrap="square">
            <a:spAutoFit/>
          </a:bodyPr>
          <a:lstStyle/>
          <a:p>
            <a:pPr algn="ctr"/>
            <a:r>
              <a:rPr lang="en-US" sz="3600" dirty="0">
                <a:latin typeface="+mj-lt"/>
              </a:rPr>
              <a:t>The biggest reason to use GitHub for research?</a:t>
            </a:r>
          </a:p>
          <a:p>
            <a:pPr algn="ctr"/>
            <a:endParaRPr lang="en-US" sz="3600" dirty="0">
              <a:latin typeface="+mj-lt"/>
            </a:endParaRPr>
          </a:p>
          <a:p>
            <a:pPr algn="ctr"/>
            <a:r>
              <a:rPr lang="en-US" sz="3600" dirty="0">
                <a:latin typeface="+mj-lt"/>
              </a:rPr>
              <a:t>You code is easy to share for publication.</a:t>
            </a:r>
          </a:p>
          <a:p>
            <a:pPr algn="ctr"/>
            <a:endParaRPr lang="en-US" sz="3600" dirty="0">
              <a:latin typeface="+mj-lt"/>
            </a:endParaRPr>
          </a:p>
          <a:p>
            <a:pPr algn="ctr"/>
            <a:endParaRPr lang="en-US" sz="3600" dirty="0">
              <a:latin typeface="+mj-lt"/>
            </a:endParaRPr>
          </a:p>
          <a:p>
            <a:pPr algn="ctr"/>
            <a:r>
              <a:rPr lang="en-US" sz="3600" b="1" dirty="0">
                <a:latin typeface="+mj-lt"/>
              </a:rPr>
              <a:t>This increases your research impact.</a:t>
            </a:r>
          </a:p>
        </p:txBody>
      </p:sp>
    </p:spTree>
    <p:extLst>
      <p:ext uri="{BB962C8B-B14F-4D97-AF65-F5344CB8AC3E}">
        <p14:creationId xmlns:p14="http://schemas.microsoft.com/office/powerpoint/2010/main" val="40427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26BF2341-60C9-B9A4-7817-7039446BF8DA}"/>
              </a:ext>
            </a:extLst>
          </p:cNvPr>
          <p:cNvSpPr txBox="1"/>
          <p:nvPr/>
        </p:nvSpPr>
        <p:spPr>
          <a:xfrm>
            <a:off x="0" y="1242094"/>
            <a:ext cx="12192000" cy="4524315"/>
          </a:xfrm>
          <a:prstGeom prst="rect">
            <a:avLst/>
          </a:prstGeom>
          <a:noFill/>
        </p:spPr>
        <p:txBody>
          <a:bodyPr wrap="square">
            <a:spAutoFit/>
          </a:bodyPr>
          <a:lstStyle/>
          <a:p>
            <a:pPr algn="ctr"/>
            <a:r>
              <a:rPr lang="en-US" sz="3600" dirty="0">
                <a:latin typeface="+mj-lt"/>
              </a:rPr>
              <a:t>The second biggest reason to use GitHub for research?</a:t>
            </a:r>
          </a:p>
          <a:p>
            <a:pPr algn="ctr"/>
            <a:br>
              <a:rPr lang="en-US" sz="3600" dirty="0">
                <a:latin typeface="+mj-lt"/>
              </a:rPr>
            </a:br>
            <a:r>
              <a:rPr lang="en-US" sz="3600" dirty="0">
                <a:latin typeface="+mj-lt"/>
              </a:rPr>
              <a:t>The NIH is updating their data sharing guidelines on Jan 25 2023, and you need to specify how you plan on sharing your data and your analysis / code.</a:t>
            </a:r>
            <a:br>
              <a:rPr lang="en-US" sz="3600" dirty="0">
                <a:latin typeface="+mj-lt"/>
              </a:rPr>
            </a:br>
            <a:endParaRPr lang="en-US" sz="3600" dirty="0">
              <a:latin typeface="+mj-lt"/>
            </a:endParaRPr>
          </a:p>
          <a:p>
            <a:pPr algn="ctr"/>
            <a:br>
              <a:rPr lang="en-US" sz="3600" dirty="0">
                <a:latin typeface="+mj-lt"/>
              </a:rPr>
            </a:br>
            <a:r>
              <a:rPr lang="en-US" sz="3600" b="1" dirty="0">
                <a:latin typeface="+mj-lt"/>
              </a:rPr>
              <a:t>Using GitHub increase the likelihood of getting NIH-funding.</a:t>
            </a:r>
          </a:p>
        </p:txBody>
      </p:sp>
    </p:spTree>
    <p:extLst>
      <p:ext uri="{BB962C8B-B14F-4D97-AF65-F5344CB8AC3E}">
        <p14:creationId xmlns:p14="http://schemas.microsoft.com/office/powerpoint/2010/main" val="32050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To use GitHub, 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408705" y="2409799"/>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How to use Git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408704" y="4267723"/>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408707" y="1480837"/>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 Setup</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408706" y="3338761"/>
            <a:ext cx="5769288" cy="815976"/>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966358" y="1476646"/>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980891" y="2410616"/>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966357" y="3339578"/>
            <a:ext cx="849557" cy="8495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966356" y="426772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p>
        </p:txBody>
      </p:sp>
      <p:sp>
        <p:nvSpPr>
          <p:cNvPr id="19" name="Rectangle: Rounded Corners 18">
            <a:extLst>
              <a:ext uri="{FF2B5EF4-FFF2-40B4-BE49-F238E27FC236}">
                <a16:creationId xmlns:a16="http://schemas.microsoft.com/office/drawing/2014/main" id="{2EDBDCC2-72CB-C13C-5414-120EBFBBBD25}"/>
              </a:ext>
            </a:extLst>
          </p:cNvPr>
          <p:cNvSpPr/>
          <p:nvPr/>
        </p:nvSpPr>
        <p:spPr>
          <a:xfrm>
            <a:off x="3408704" y="5236334"/>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21" name="Oval 20">
            <a:extLst>
              <a:ext uri="{FF2B5EF4-FFF2-40B4-BE49-F238E27FC236}">
                <a16:creationId xmlns:a16="http://schemas.microsoft.com/office/drawing/2014/main" id="{C7E06FE1-1986-D813-42D8-6B982119B917}"/>
              </a:ext>
            </a:extLst>
          </p:cNvPr>
          <p:cNvSpPr/>
          <p:nvPr/>
        </p:nvSpPr>
        <p:spPr>
          <a:xfrm>
            <a:off x="2966356" y="523633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8252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6" grpId="0" animBg="1"/>
      <p:bldP spid="27" grpId="0" animBg="1"/>
      <p:bldP spid="28" grpId="0" animBg="1"/>
      <p:bldP spid="29" grpId="0" animBg="1"/>
      <p:bldP spid="19"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1118687"/>
            <a:ext cx="9289431" cy="584775"/>
          </a:xfrm>
          <a:prstGeom prst="rect">
            <a:avLst/>
          </a:prstGeom>
          <a:noFill/>
        </p:spPr>
        <p:txBody>
          <a:bodyPr wrap="square" rtlCol="0">
            <a:spAutoFit/>
          </a:bodyPr>
          <a:lstStyle/>
          <a:p>
            <a:pPr algn="ctr"/>
            <a:r>
              <a:rPr lang="en-US" sz="3200" dirty="0"/>
              <a:t>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2040073" y="1801048"/>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384012" y="1805680"/>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0" y="2464524"/>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217" y="2468679"/>
            <a:ext cx="5389765" cy="3706960"/>
          </a:xfrm>
          <a:prstGeom prst="rect">
            <a:avLst/>
          </a:prstGeom>
        </p:spPr>
      </p:pic>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93411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pic>
        <p:nvPicPr>
          <p:cNvPr id="5" name="Picture 4" descr="A picture containing logo&#10;&#10;Description automatically generated">
            <a:extLst>
              <a:ext uri="{FF2B5EF4-FFF2-40B4-BE49-F238E27FC236}">
                <a16:creationId xmlns:a16="http://schemas.microsoft.com/office/drawing/2014/main" id="{533B2DD2-1B14-C4B6-64CF-BF7F95833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527" y="1211475"/>
            <a:ext cx="2110700" cy="46100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EB3877C-C407-F8C3-43E8-A1E4DA062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01" y="1718589"/>
            <a:ext cx="2327865" cy="480051"/>
          </a:xfrm>
          <a:prstGeom prst="rect">
            <a:avLst/>
          </a:prstGeom>
        </p:spPr>
      </p:pic>
      <p:pic>
        <p:nvPicPr>
          <p:cNvPr id="21" name="Picture 20">
            <a:extLst>
              <a:ext uri="{FF2B5EF4-FFF2-40B4-BE49-F238E27FC236}">
                <a16:creationId xmlns:a16="http://schemas.microsoft.com/office/drawing/2014/main" id="{7395DC12-9F8E-72A0-46C5-F70723201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914" y="2255403"/>
            <a:ext cx="2472643" cy="281935"/>
          </a:xfrm>
          <a:prstGeom prst="rect">
            <a:avLst/>
          </a:prstGeom>
        </p:spPr>
      </p:pic>
      <p:pic>
        <p:nvPicPr>
          <p:cNvPr id="23" name="Picture 22" descr="Text&#10;&#10;Description automatically generated">
            <a:extLst>
              <a:ext uri="{FF2B5EF4-FFF2-40B4-BE49-F238E27FC236}">
                <a16:creationId xmlns:a16="http://schemas.microsoft.com/office/drawing/2014/main" id="{A8D35A49-E6C8-8A0E-4522-298222864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288" y="3019735"/>
            <a:ext cx="4804318" cy="2727908"/>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30F52163-FC2A-89E5-1C69-6C97C0D4C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150" y="5783656"/>
            <a:ext cx="2548841" cy="461001"/>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499E0BB7-3B05-8DB7-789D-867ADED48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777" y="1237637"/>
            <a:ext cx="7128374" cy="1059160"/>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745C345B-5161-755B-9612-D50843EEC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4397" y="2535038"/>
            <a:ext cx="1373746" cy="407801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BE63220B-4191-53B8-12AD-A02F4C469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8190" y="2438812"/>
            <a:ext cx="1826665" cy="4061524"/>
          </a:xfrm>
          <a:prstGeom prst="rect">
            <a:avLst/>
          </a:prstGeom>
        </p:spPr>
      </p:pic>
      <p:pic>
        <p:nvPicPr>
          <p:cNvPr id="33" name="Picture 32">
            <a:extLst>
              <a:ext uri="{FF2B5EF4-FFF2-40B4-BE49-F238E27FC236}">
                <a16:creationId xmlns:a16="http://schemas.microsoft.com/office/drawing/2014/main" id="{26E5365B-754F-C97E-D8F4-D03105E908B6}"/>
              </a:ext>
            </a:extLst>
          </p:cNvPr>
          <p:cNvPicPr>
            <a:picLocks noChangeAspect="1"/>
          </p:cNvPicPr>
          <p:nvPr/>
        </p:nvPicPr>
        <p:blipFill rotWithShape="1">
          <a:blip r:embed="rId10">
            <a:extLst>
              <a:ext uri="{28A0092B-C50C-407E-A947-70E740481C1C}">
                <a14:useLocalDpi xmlns:a14="http://schemas.microsoft.com/office/drawing/2010/main" val="0"/>
              </a:ext>
            </a:extLst>
          </a:blip>
          <a:srcRect l="83003" b="45474"/>
          <a:stretch/>
        </p:blipFill>
        <p:spPr>
          <a:xfrm>
            <a:off x="10547371" y="3649453"/>
            <a:ext cx="1561475" cy="617203"/>
          </a:xfrm>
          <a:prstGeom prst="rect">
            <a:avLst/>
          </a:prstGeom>
        </p:spPr>
      </p:pic>
      <p:sp>
        <p:nvSpPr>
          <p:cNvPr id="36" name="TextBox 35">
            <a:extLst>
              <a:ext uri="{FF2B5EF4-FFF2-40B4-BE49-F238E27FC236}">
                <a16:creationId xmlns:a16="http://schemas.microsoft.com/office/drawing/2014/main" id="{2700A0FB-4F22-F824-DB72-5FA6B39B1BEB}"/>
              </a:ext>
            </a:extLst>
          </p:cNvPr>
          <p:cNvSpPr txBox="1"/>
          <p:nvPr/>
        </p:nvSpPr>
        <p:spPr>
          <a:xfrm>
            <a:off x="795054" y="1210811"/>
            <a:ext cx="443231" cy="461665"/>
          </a:xfrm>
          <a:prstGeom prst="rect">
            <a:avLst/>
          </a:prstGeom>
          <a:noFill/>
        </p:spPr>
        <p:txBody>
          <a:bodyPr wrap="square" rtlCol="0">
            <a:spAutoFit/>
          </a:bodyPr>
          <a:lstStyle/>
          <a:p>
            <a:r>
              <a:rPr lang="en-US" sz="2400" b="1" dirty="0"/>
              <a:t>1)</a:t>
            </a:r>
          </a:p>
        </p:txBody>
      </p:sp>
      <p:sp>
        <p:nvSpPr>
          <p:cNvPr id="37" name="TextBox 36">
            <a:extLst>
              <a:ext uri="{FF2B5EF4-FFF2-40B4-BE49-F238E27FC236}">
                <a16:creationId xmlns:a16="http://schemas.microsoft.com/office/drawing/2014/main" id="{9755C137-046C-C3E6-754B-3946906E2AAE}"/>
              </a:ext>
            </a:extLst>
          </p:cNvPr>
          <p:cNvSpPr txBox="1"/>
          <p:nvPr/>
        </p:nvSpPr>
        <p:spPr>
          <a:xfrm>
            <a:off x="799536" y="1672476"/>
            <a:ext cx="443231" cy="461665"/>
          </a:xfrm>
          <a:prstGeom prst="rect">
            <a:avLst/>
          </a:prstGeom>
          <a:noFill/>
        </p:spPr>
        <p:txBody>
          <a:bodyPr wrap="square" rtlCol="0">
            <a:spAutoFit/>
          </a:bodyPr>
          <a:lstStyle/>
          <a:p>
            <a:r>
              <a:rPr lang="en-US" sz="2400" b="1" dirty="0"/>
              <a:t>2)</a:t>
            </a:r>
          </a:p>
        </p:txBody>
      </p:sp>
      <p:sp>
        <p:nvSpPr>
          <p:cNvPr id="38" name="TextBox 37">
            <a:extLst>
              <a:ext uri="{FF2B5EF4-FFF2-40B4-BE49-F238E27FC236}">
                <a16:creationId xmlns:a16="http://schemas.microsoft.com/office/drawing/2014/main" id="{43BBFFD1-01EC-C918-72D6-6C6DC4454121}"/>
              </a:ext>
            </a:extLst>
          </p:cNvPr>
          <p:cNvSpPr txBox="1"/>
          <p:nvPr/>
        </p:nvSpPr>
        <p:spPr>
          <a:xfrm>
            <a:off x="795054" y="2143233"/>
            <a:ext cx="443231" cy="461665"/>
          </a:xfrm>
          <a:prstGeom prst="rect">
            <a:avLst/>
          </a:prstGeom>
          <a:noFill/>
        </p:spPr>
        <p:txBody>
          <a:bodyPr wrap="square" rtlCol="0">
            <a:spAutoFit/>
          </a:bodyPr>
          <a:lstStyle/>
          <a:p>
            <a:r>
              <a:rPr lang="en-US" sz="2400" b="1" dirty="0"/>
              <a:t>3)</a:t>
            </a:r>
          </a:p>
        </p:txBody>
      </p:sp>
      <p:sp>
        <p:nvSpPr>
          <p:cNvPr id="39" name="TextBox 38">
            <a:extLst>
              <a:ext uri="{FF2B5EF4-FFF2-40B4-BE49-F238E27FC236}">
                <a16:creationId xmlns:a16="http://schemas.microsoft.com/office/drawing/2014/main" id="{3EE9BF95-BA81-0AA0-1F0E-BC39A364DAB5}"/>
              </a:ext>
            </a:extLst>
          </p:cNvPr>
          <p:cNvSpPr txBox="1"/>
          <p:nvPr/>
        </p:nvSpPr>
        <p:spPr>
          <a:xfrm>
            <a:off x="735698" y="4092867"/>
            <a:ext cx="443231" cy="461665"/>
          </a:xfrm>
          <a:prstGeom prst="rect">
            <a:avLst/>
          </a:prstGeom>
          <a:noFill/>
        </p:spPr>
        <p:txBody>
          <a:bodyPr wrap="square" rtlCol="0">
            <a:spAutoFit/>
          </a:bodyPr>
          <a:lstStyle/>
          <a:p>
            <a:r>
              <a:rPr lang="en-US" sz="2400" b="1" dirty="0"/>
              <a:t>5)</a:t>
            </a:r>
          </a:p>
        </p:txBody>
      </p:sp>
      <p:sp>
        <p:nvSpPr>
          <p:cNvPr id="40" name="TextBox 39">
            <a:extLst>
              <a:ext uri="{FF2B5EF4-FFF2-40B4-BE49-F238E27FC236}">
                <a16:creationId xmlns:a16="http://schemas.microsoft.com/office/drawing/2014/main" id="{49E58C87-885F-4726-7F47-319CFA64D17C}"/>
              </a:ext>
            </a:extLst>
          </p:cNvPr>
          <p:cNvSpPr txBox="1"/>
          <p:nvPr/>
        </p:nvSpPr>
        <p:spPr>
          <a:xfrm>
            <a:off x="738239" y="5760594"/>
            <a:ext cx="443231" cy="461665"/>
          </a:xfrm>
          <a:prstGeom prst="rect">
            <a:avLst/>
          </a:prstGeom>
          <a:noFill/>
        </p:spPr>
        <p:txBody>
          <a:bodyPr wrap="square" rtlCol="0">
            <a:spAutoFit/>
          </a:bodyPr>
          <a:lstStyle/>
          <a:p>
            <a:r>
              <a:rPr lang="en-US" sz="2400" b="1" dirty="0"/>
              <a:t>6)</a:t>
            </a:r>
          </a:p>
        </p:txBody>
      </p:sp>
      <p:sp>
        <p:nvSpPr>
          <p:cNvPr id="41" name="TextBox 40">
            <a:extLst>
              <a:ext uri="{FF2B5EF4-FFF2-40B4-BE49-F238E27FC236}">
                <a16:creationId xmlns:a16="http://schemas.microsoft.com/office/drawing/2014/main" id="{F5642AEB-C10F-5F8E-4A50-AABB732B3857}"/>
              </a:ext>
            </a:extLst>
          </p:cNvPr>
          <p:cNvSpPr txBox="1"/>
          <p:nvPr/>
        </p:nvSpPr>
        <p:spPr>
          <a:xfrm>
            <a:off x="3998064" y="1487756"/>
            <a:ext cx="443231" cy="461665"/>
          </a:xfrm>
          <a:prstGeom prst="rect">
            <a:avLst/>
          </a:prstGeom>
          <a:noFill/>
        </p:spPr>
        <p:txBody>
          <a:bodyPr wrap="square" rtlCol="0">
            <a:spAutoFit/>
          </a:bodyPr>
          <a:lstStyle/>
          <a:p>
            <a:r>
              <a:rPr lang="en-US" sz="2400" b="1" dirty="0"/>
              <a:t>7)</a:t>
            </a:r>
          </a:p>
        </p:txBody>
      </p:sp>
      <p:sp>
        <p:nvSpPr>
          <p:cNvPr id="42" name="TextBox 41">
            <a:extLst>
              <a:ext uri="{FF2B5EF4-FFF2-40B4-BE49-F238E27FC236}">
                <a16:creationId xmlns:a16="http://schemas.microsoft.com/office/drawing/2014/main" id="{59D50BF3-A7CA-4137-DE67-54B9F4680942}"/>
              </a:ext>
            </a:extLst>
          </p:cNvPr>
          <p:cNvSpPr txBox="1"/>
          <p:nvPr/>
        </p:nvSpPr>
        <p:spPr>
          <a:xfrm>
            <a:off x="6341356" y="2447082"/>
            <a:ext cx="443231" cy="461665"/>
          </a:xfrm>
          <a:prstGeom prst="rect">
            <a:avLst/>
          </a:prstGeom>
          <a:noFill/>
        </p:spPr>
        <p:txBody>
          <a:bodyPr wrap="square" rtlCol="0">
            <a:spAutoFit/>
          </a:bodyPr>
          <a:lstStyle/>
          <a:p>
            <a:r>
              <a:rPr lang="en-US" sz="2400" b="1" dirty="0"/>
              <a:t>8)</a:t>
            </a:r>
          </a:p>
        </p:txBody>
      </p:sp>
      <p:sp>
        <p:nvSpPr>
          <p:cNvPr id="43" name="TextBox 42">
            <a:extLst>
              <a:ext uri="{FF2B5EF4-FFF2-40B4-BE49-F238E27FC236}">
                <a16:creationId xmlns:a16="http://schemas.microsoft.com/office/drawing/2014/main" id="{1E7FAE7D-6A1A-E99E-4E10-DEF7298DA753}"/>
              </a:ext>
            </a:extLst>
          </p:cNvPr>
          <p:cNvSpPr txBox="1"/>
          <p:nvPr/>
        </p:nvSpPr>
        <p:spPr>
          <a:xfrm>
            <a:off x="8357485" y="2447082"/>
            <a:ext cx="443231" cy="461665"/>
          </a:xfrm>
          <a:prstGeom prst="rect">
            <a:avLst/>
          </a:prstGeom>
          <a:noFill/>
        </p:spPr>
        <p:txBody>
          <a:bodyPr wrap="square" rtlCol="0">
            <a:spAutoFit/>
          </a:bodyPr>
          <a:lstStyle/>
          <a:p>
            <a:r>
              <a:rPr lang="en-US" sz="2400" b="1" dirty="0"/>
              <a:t>9)</a:t>
            </a:r>
          </a:p>
        </p:txBody>
      </p:sp>
      <p:sp>
        <p:nvSpPr>
          <p:cNvPr id="44" name="TextBox 43">
            <a:extLst>
              <a:ext uri="{FF2B5EF4-FFF2-40B4-BE49-F238E27FC236}">
                <a16:creationId xmlns:a16="http://schemas.microsoft.com/office/drawing/2014/main" id="{E6B4EB24-FB58-237E-7323-9A0B5EE3790A}"/>
              </a:ext>
            </a:extLst>
          </p:cNvPr>
          <p:cNvSpPr txBox="1"/>
          <p:nvPr/>
        </p:nvSpPr>
        <p:spPr>
          <a:xfrm>
            <a:off x="11030087" y="3386768"/>
            <a:ext cx="596041" cy="461665"/>
          </a:xfrm>
          <a:prstGeom prst="rect">
            <a:avLst/>
          </a:prstGeom>
          <a:noFill/>
        </p:spPr>
        <p:txBody>
          <a:bodyPr wrap="square" rtlCol="0">
            <a:spAutoFit/>
          </a:bodyPr>
          <a:lstStyle/>
          <a:p>
            <a:r>
              <a:rPr lang="en-US" sz="2400" b="1" dirty="0"/>
              <a:t>10)</a:t>
            </a:r>
          </a:p>
        </p:txBody>
      </p:sp>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520CCF5F-F590-D3E4-4C22-5177374F7E2F}"/>
                  </a:ext>
                </a:extLst>
              </p14:cNvPr>
              <p14:cNvContentPartPr/>
              <p14:nvPr/>
            </p14:nvContentPartPr>
            <p14:xfrm>
              <a:off x="8801887" y="4920360"/>
              <a:ext cx="1118880" cy="252720"/>
            </p14:xfrm>
          </p:contentPart>
        </mc:Choice>
        <mc:Fallback xmlns="">
          <p:pic>
            <p:nvPicPr>
              <p:cNvPr id="45" name="Ink 44">
                <a:extLst>
                  <a:ext uri="{FF2B5EF4-FFF2-40B4-BE49-F238E27FC236}">
                    <a16:creationId xmlns:a16="http://schemas.microsoft.com/office/drawing/2014/main" id="{520CCF5F-F590-D3E4-4C22-5177374F7E2F}"/>
                  </a:ext>
                </a:extLst>
              </p:cNvPr>
              <p:cNvPicPr/>
              <p:nvPr/>
            </p:nvPicPr>
            <p:blipFill>
              <a:blip r:embed="rId12"/>
              <a:stretch>
                <a:fillRect/>
              </a:stretch>
            </p:blipFill>
            <p:spPr>
              <a:xfrm>
                <a:off x="8792887" y="4911720"/>
                <a:ext cx="1136520" cy="270360"/>
              </a:xfrm>
              <a:prstGeom prst="rect">
                <a:avLst/>
              </a:prstGeom>
            </p:spPr>
          </p:pic>
        </mc:Fallback>
      </mc:AlternateContent>
      <p:pic>
        <p:nvPicPr>
          <p:cNvPr id="47" name="Picture 46" descr="Text&#10;&#10;Description automatically generated">
            <a:extLst>
              <a:ext uri="{FF2B5EF4-FFF2-40B4-BE49-F238E27FC236}">
                <a16:creationId xmlns:a16="http://schemas.microsoft.com/office/drawing/2014/main" id="{5BE2461E-EA94-F894-9958-270FAA0EEEED}"/>
              </a:ext>
            </a:extLst>
          </p:cNvPr>
          <p:cNvPicPr>
            <a:picLocks noChangeAspect="1"/>
          </p:cNvPicPr>
          <p:nvPr/>
        </p:nvPicPr>
        <p:blipFill rotWithShape="1">
          <a:blip r:embed="rId5">
            <a:extLst>
              <a:ext uri="{28A0092B-C50C-407E-A947-70E740481C1C}">
                <a14:useLocalDpi xmlns:a14="http://schemas.microsoft.com/office/drawing/2010/main" val="0"/>
              </a:ext>
            </a:extLst>
          </a:blip>
          <a:srcRect l="-36364" t="-165" r="36364" b="90439"/>
          <a:stretch/>
        </p:blipFill>
        <p:spPr>
          <a:xfrm>
            <a:off x="-508737" y="2664885"/>
            <a:ext cx="4804318" cy="265304"/>
          </a:xfrm>
          <a:prstGeom prst="rect">
            <a:avLst/>
          </a:prstGeom>
        </p:spPr>
      </p:pic>
      <p:sp>
        <p:nvSpPr>
          <p:cNvPr id="48" name="TextBox 47">
            <a:extLst>
              <a:ext uri="{FF2B5EF4-FFF2-40B4-BE49-F238E27FC236}">
                <a16:creationId xmlns:a16="http://schemas.microsoft.com/office/drawing/2014/main" id="{144D3908-C580-C1FF-66A4-6CAEFD690308}"/>
              </a:ext>
            </a:extLst>
          </p:cNvPr>
          <p:cNvSpPr txBox="1"/>
          <p:nvPr/>
        </p:nvSpPr>
        <p:spPr>
          <a:xfrm>
            <a:off x="802057" y="2567344"/>
            <a:ext cx="443231"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37854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0" name="TextBox 29">
            <a:extLst>
              <a:ext uri="{FF2B5EF4-FFF2-40B4-BE49-F238E27FC236}">
                <a16:creationId xmlns:a16="http://schemas.microsoft.com/office/drawing/2014/main" id="{44158561-BCAD-9B7B-AED3-D435DBC15A6F}"/>
              </a:ext>
            </a:extLst>
          </p:cNvPr>
          <p:cNvSpPr txBox="1"/>
          <p:nvPr/>
        </p:nvSpPr>
        <p:spPr>
          <a:xfrm>
            <a:off x="273054" y="1295973"/>
            <a:ext cx="603440" cy="461665"/>
          </a:xfrm>
          <a:prstGeom prst="rect">
            <a:avLst/>
          </a:prstGeom>
          <a:noFill/>
        </p:spPr>
        <p:txBody>
          <a:bodyPr wrap="square" rtlCol="0">
            <a:spAutoFit/>
          </a:bodyPr>
          <a:lstStyle/>
          <a:p>
            <a:r>
              <a:rPr lang="en-US" sz="2400" b="1" dirty="0"/>
              <a:t>11)</a:t>
            </a:r>
          </a:p>
        </p:txBody>
      </p:sp>
      <p:pic>
        <p:nvPicPr>
          <p:cNvPr id="3" name="Picture 2" descr="Graphical user interface, text, application&#10;&#10;Description automatically generated">
            <a:extLst>
              <a:ext uri="{FF2B5EF4-FFF2-40B4-BE49-F238E27FC236}">
                <a16:creationId xmlns:a16="http://schemas.microsoft.com/office/drawing/2014/main" id="{D058F5D6-E27C-A6CA-8832-893CFB825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78" y="1295973"/>
            <a:ext cx="4652682" cy="2483672"/>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638F9EC2-5A92-21F5-F4E3-B9AFDAB52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781" y="4048708"/>
            <a:ext cx="1801571" cy="1683321"/>
          </a:xfrm>
          <a:prstGeom prst="rect">
            <a:avLst/>
          </a:prstGeom>
        </p:spPr>
      </p:pic>
      <p:sp>
        <p:nvSpPr>
          <p:cNvPr id="34" name="TextBox 33">
            <a:extLst>
              <a:ext uri="{FF2B5EF4-FFF2-40B4-BE49-F238E27FC236}">
                <a16:creationId xmlns:a16="http://schemas.microsoft.com/office/drawing/2014/main" id="{0D83F5B8-9608-5E25-8919-C20063EDB3EF}"/>
              </a:ext>
            </a:extLst>
          </p:cNvPr>
          <p:cNvSpPr txBox="1"/>
          <p:nvPr/>
        </p:nvSpPr>
        <p:spPr>
          <a:xfrm>
            <a:off x="1510183" y="4543365"/>
            <a:ext cx="603440" cy="461665"/>
          </a:xfrm>
          <a:prstGeom prst="rect">
            <a:avLst/>
          </a:prstGeom>
          <a:noFill/>
        </p:spPr>
        <p:txBody>
          <a:bodyPr wrap="square" rtlCol="0">
            <a:spAutoFit/>
          </a:bodyPr>
          <a:lstStyle/>
          <a:p>
            <a:r>
              <a:rPr lang="en-US" sz="2400" b="1" dirty="0"/>
              <a:t>12)</a:t>
            </a:r>
          </a:p>
        </p:txBody>
      </p:sp>
      <p:pic>
        <p:nvPicPr>
          <p:cNvPr id="9" name="Picture 8" descr="Graphical user interface, text, application, email&#10;&#10;Description automatically generated">
            <a:extLst>
              <a:ext uri="{FF2B5EF4-FFF2-40B4-BE49-F238E27FC236}">
                <a16:creationId xmlns:a16="http://schemas.microsoft.com/office/drawing/2014/main" id="{5C4B5366-AEEA-A3E4-27F9-EBD2AB1F27B3}"/>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6396198" y="1392264"/>
            <a:ext cx="5369229" cy="1747502"/>
          </a:xfrm>
          <a:prstGeom prst="rect">
            <a:avLst/>
          </a:prstGeom>
        </p:spPr>
      </p:pic>
      <p:pic>
        <p:nvPicPr>
          <p:cNvPr id="17" name="Picture 16">
            <a:extLst>
              <a:ext uri="{FF2B5EF4-FFF2-40B4-BE49-F238E27FC236}">
                <a16:creationId xmlns:a16="http://schemas.microsoft.com/office/drawing/2014/main" id="{DB442D73-323C-9E47-2330-DAE83589B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682" y="4113184"/>
            <a:ext cx="5951106" cy="510530"/>
          </a:xfrm>
          <a:prstGeom prst="rect">
            <a:avLst/>
          </a:prstGeom>
        </p:spPr>
      </p:pic>
      <p:pic>
        <p:nvPicPr>
          <p:cNvPr id="24" name="Picture 23">
            <a:extLst>
              <a:ext uri="{FF2B5EF4-FFF2-40B4-BE49-F238E27FC236}">
                <a16:creationId xmlns:a16="http://schemas.microsoft.com/office/drawing/2014/main" id="{F3D268D3-A34A-53EE-42A2-5F0353CBD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8282" y="4911927"/>
            <a:ext cx="5954916" cy="937242"/>
          </a:xfrm>
          <a:prstGeom prst="rect">
            <a:avLst/>
          </a:prstGeom>
        </p:spPr>
      </p:pic>
      <p:sp>
        <p:nvSpPr>
          <p:cNvPr id="45" name="TextBox 44">
            <a:extLst>
              <a:ext uri="{FF2B5EF4-FFF2-40B4-BE49-F238E27FC236}">
                <a16:creationId xmlns:a16="http://schemas.microsoft.com/office/drawing/2014/main" id="{D569D793-07E0-16EE-F11D-89218D26C693}"/>
              </a:ext>
            </a:extLst>
          </p:cNvPr>
          <p:cNvSpPr txBox="1"/>
          <p:nvPr/>
        </p:nvSpPr>
        <p:spPr>
          <a:xfrm>
            <a:off x="5839832" y="1295973"/>
            <a:ext cx="603440" cy="461665"/>
          </a:xfrm>
          <a:prstGeom prst="rect">
            <a:avLst/>
          </a:prstGeom>
          <a:noFill/>
        </p:spPr>
        <p:txBody>
          <a:bodyPr wrap="square" rtlCol="0">
            <a:spAutoFit/>
          </a:bodyPr>
          <a:lstStyle/>
          <a:p>
            <a:r>
              <a:rPr lang="en-US" sz="2400" b="1" dirty="0"/>
              <a:t>13)</a:t>
            </a:r>
          </a:p>
        </p:txBody>
      </p:sp>
      <p:sp>
        <p:nvSpPr>
          <p:cNvPr id="46" name="TextBox 45">
            <a:extLst>
              <a:ext uri="{FF2B5EF4-FFF2-40B4-BE49-F238E27FC236}">
                <a16:creationId xmlns:a16="http://schemas.microsoft.com/office/drawing/2014/main" id="{128E0CBE-306A-EAF5-F90A-6DFBD1E914B7}"/>
              </a:ext>
            </a:extLst>
          </p:cNvPr>
          <p:cNvSpPr txBox="1"/>
          <p:nvPr/>
        </p:nvSpPr>
        <p:spPr>
          <a:xfrm>
            <a:off x="5224842" y="4081700"/>
            <a:ext cx="603440" cy="461665"/>
          </a:xfrm>
          <a:prstGeom prst="rect">
            <a:avLst/>
          </a:prstGeom>
          <a:noFill/>
        </p:spPr>
        <p:txBody>
          <a:bodyPr wrap="square" rtlCol="0">
            <a:spAutoFit/>
          </a:bodyPr>
          <a:lstStyle/>
          <a:p>
            <a:r>
              <a:rPr lang="en-US" sz="2400" b="1" dirty="0"/>
              <a:t>14)</a:t>
            </a:r>
          </a:p>
        </p:txBody>
      </p:sp>
      <p:sp>
        <p:nvSpPr>
          <p:cNvPr id="47" name="TextBox 46">
            <a:extLst>
              <a:ext uri="{FF2B5EF4-FFF2-40B4-BE49-F238E27FC236}">
                <a16:creationId xmlns:a16="http://schemas.microsoft.com/office/drawing/2014/main" id="{29C1808F-9F8D-7B0D-FAD6-1EFB232AC6E2}"/>
              </a:ext>
            </a:extLst>
          </p:cNvPr>
          <p:cNvSpPr txBox="1"/>
          <p:nvPr/>
        </p:nvSpPr>
        <p:spPr>
          <a:xfrm>
            <a:off x="5224842" y="5008185"/>
            <a:ext cx="603440" cy="461665"/>
          </a:xfrm>
          <a:prstGeom prst="rect">
            <a:avLst/>
          </a:prstGeom>
          <a:noFill/>
        </p:spPr>
        <p:txBody>
          <a:bodyPr wrap="square" rtlCol="0">
            <a:spAutoFit/>
          </a:bodyPr>
          <a:lstStyle/>
          <a:p>
            <a:r>
              <a:rPr lang="en-US" sz="2400" b="1" dirty="0"/>
              <a:t>15)</a:t>
            </a: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A685CCAC-C5FE-8389-1ABF-C137A9C26253}"/>
                  </a:ext>
                </a:extLst>
              </p14:cNvPr>
              <p14:cNvContentPartPr/>
              <p14:nvPr/>
            </p14:nvContentPartPr>
            <p14:xfrm>
              <a:off x="11249887" y="1888440"/>
              <a:ext cx="611280" cy="438840"/>
            </p14:xfrm>
          </p:contentPart>
        </mc:Choice>
        <mc:Fallback xmlns="">
          <p:pic>
            <p:nvPicPr>
              <p:cNvPr id="26" name="Ink 25">
                <a:extLst>
                  <a:ext uri="{FF2B5EF4-FFF2-40B4-BE49-F238E27FC236}">
                    <a16:creationId xmlns:a16="http://schemas.microsoft.com/office/drawing/2014/main" id="{A685CCAC-C5FE-8389-1ABF-C137A9C26253}"/>
                  </a:ext>
                </a:extLst>
              </p:cNvPr>
              <p:cNvPicPr/>
              <p:nvPr/>
            </p:nvPicPr>
            <p:blipFill>
              <a:blip r:embed="rId8"/>
              <a:stretch>
                <a:fillRect/>
              </a:stretch>
            </p:blipFill>
            <p:spPr>
              <a:xfrm>
                <a:off x="11241247" y="1879440"/>
                <a:ext cx="62892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 name="Ink 48">
                <a:extLst>
                  <a:ext uri="{FF2B5EF4-FFF2-40B4-BE49-F238E27FC236}">
                    <a16:creationId xmlns:a16="http://schemas.microsoft.com/office/drawing/2014/main" id="{E981069B-6D1C-918A-8976-96044E33CE1E}"/>
                  </a:ext>
                </a:extLst>
              </p14:cNvPr>
              <p14:cNvContentPartPr/>
              <p14:nvPr/>
            </p14:nvContentPartPr>
            <p14:xfrm>
              <a:off x="10094820" y="2563410"/>
              <a:ext cx="239760" cy="149760"/>
            </p14:xfrm>
          </p:contentPart>
        </mc:Choice>
        <mc:Fallback xmlns="">
          <p:pic>
            <p:nvPicPr>
              <p:cNvPr id="49" name="Ink 48">
                <a:extLst>
                  <a:ext uri="{FF2B5EF4-FFF2-40B4-BE49-F238E27FC236}">
                    <a16:creationId xmlns:a16="http://schemas.microsoft.com/office/drawing/2014/main" id="{E981069B-6D1C-918A-8976-96044E33CE1E}"/>
                  </a:ext>
                </a:extLst>
              </p:cNvPr>
              <p:cNvPicPr/>
              <p:nvPr/>
            </p:nvPicPr>
            <p:blipFill>
              <a:blip r:embed="rId10"/>
              <a:stretch>
                <a:fillRect/>
              </a:stretch>
            </p:blipFill>
            <p:spPr>
              <a:xfrm>
                <a:off x="10086180" y="2554410"/>
                <a:ext cx="257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66980198-773D-ADF0-652F-080605C107EE}"/>
                  </a:ext>
                </a:extLst>
              </p14:cNvPr>
              <p14:cNvContentPartPr/>
              <p14:nvPr/>
            </p14:nvContentPartPr>
            <p14:xfrm>
              <a:off x="11375016" y="2738952"/>
              <a:ext cx="365400" cy="267120"/>
            </p14:xfrm>
          </p:contentPart>
        </mc:Choice>
        <mc:Fallback xmlns="">
          <p:pic>
            <p:nvPicPr>
              <p:cNvPr id="50" name="Ink 49">
                <a:extLst>
                  <a:ext uri="{FF2B5EF4-FFF2-40B4-BE49-F238E27FC236}">
                    <a16:creationId xmlns:a16="http://schemas.microsoft.com/office/drawing/2014/main" id="{66980198-773D-ADF0-652F-080605C107EE}"/>
                  </a:ext>
                </a:extLst>
              </p:cNvPr>
              <p:cNvPicPr/>
              <p:nvPr/>
            </p:nvPicPr>
            <p:blipFill>
              <a:blip r:embed="rId12"/>
              <a:stretch>
                <a:fillRect/>
              </a:stretch>
            </p:blipFill>
            <p:spPr>
              <a:xfrm>
                <a:off x="11366376" y="2730312"/>
                <a:ext cx="383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7A25023D-83C6-261A-CF32-1A337305628D}"/>
                  </a:ext>
                </a:extLst>
              </p14:cNvPr>
              <p14:cNvContentPartPr/>
              <p14:nvPr/>
            </p14:nvContentPartPr>
            <p14:xfrm>
              <a:off x="10501087" y="5615160"/>
              <a:ext cx="405360" cy="266040"/>
            </p14:xfrm>
          </p:contentPart>
        </mc:Choice>
        <mc:Fallback xmlns="">
          <p:pic>
            <p:nvPicPr>
              <p:cNvPr id="51" name="Ink 50">
                <a:extLst>
                  <a:ext uri="{FF2B5EF4-FFF2-40B4-BE49-F238E27FC236}">
                    <a16:creationId xmlns:a16="http://schemas.microsoft.com/office/drawing/2014/main" id="{7A25023D-83C6-261A-CF32-1A337305628D}"/>
                  </a:ext>
                </a:extLst>
              </p:cNvPr>
              <p:cNvPicPr/>
              <p:nvPr/>
            </p:nvPicPr>
            <p:blipFill>
              <a:blip r:embed="rId14"/>
              <a:stretch>
                <a:fillRect/>
              </a:stretch>
            </p:blipFill>
            <p:spPr>
              <a:xfrm>
                <a:off x="10492447" y="5606160"/>
                <a:ext cx="423000" cy="283680"/>
              </a:xfrm>
              <a:prstGeom prst="rect">
                <a:avLst/>
              </a:prstGeom>
            </p:spPr>
          </p:pic>
        </mc:Fallback>
      </mc:AlternateContent>
    </p:spTree>
    <p:extLst>
      <p:ext uri="{BB962C8B-B14F-4D97-AF65-F5344CB8AC3E}">
        <p14:creationId xmlns:p14="http://schemas.microsoft.com/office/powerpoint/2010/main" val="3199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0" grpId="0"/>
      <p:bldP spid="34" grpId="0"/>
      <p:bldP spid="45" grpId="0"/>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3020636859"/>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b="1" dirty="0">
                          <a:latin typeface="Courier New" panose="02070309020205020404" pitchFamily="49" charset="0"/>
                          <a:cs typeface="Courier New" panose="02070309020205020404" pitchFamily="49" charset="0"/>
                        </a:rPr>
                        <a:t>git config –-global user.name “</a:t>
                      </a:r>
                      <a:r>
                        <a:rPr lang="en-US" sz="1600" b="1" dirty="0" err="1">
                          <a:latin typeface="Courier New" panose="02070309020205020404" pitchFamily="49" charset="0"/>
                          <a:cs typeface="Courier New" panose="02070309020205020404" pitchFamily="49" charset="0"/>
                        </a:rPr>
                        <a:t>your_github_username</a:t>
                      </a:r>
                      <a:r>
                        <a:rPr lang="en-US" sz="1600" b="1"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b="1" dirty="0">
                          <a:latin typeface="Courier New" panose="02070309020205020404" pitchFamily="49" charset="0"/>
                          <a:cs typeface="Courier New" panose="02070309020205020404" pitchFamily="49" charset="0"/>
                        </a:rPr>
                        <a:t>git config –-global </a:t>
                      </a:r>
                      <a:r>
                        <a:rPr lang="en-US" sz="1600" b="1" dirty="0" err="1">
                          <a:latin typeface="Courier New" panose="02070309020205020404" pitchFamily="49" charset="0"/>
                          <a:cs typeface="Courier New" panose="02070309020205020404" pitchFamily="49" charset="0"/>
                        </a:rPr>
                        <a:t>user.email</a:t>
                      </a:r>
                      <a:r>
                        <a:rPr lang="en-US" sz="1600" b="1"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2" descr="Git concepts for newcomers — Part 2: Git repository, working tree and  staging area | by Sébastien Dubois. | ITNEXT">
            <a:extLst>
              <a:ext uri="{FF2B5EF4-FFF2-40B4-BE49-F238E27FC236}">
                <a16:creationId xmlns:a16="http://schemas.microsoft.com/office/drawing/2014/main" id="{029BA3D3-889C-287C-9ED4-959B6420F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846053" y="1069717"/>
            <a:ext cx="1566675" cy="8087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Graphical user interface&#10;&#10;Description automatically generated with medium confidence">
            <a:extLst>
              <a:ext uri="{FF2B5EF4-FFF2-40B4-BE49-F238E27FC236}">
                <a16:creationId xmlns:a16="http://schemas.microsoft.com/office/drawing/2014/main" id="{ED4046CD-DCBC-BE77-ACDB-47A22BB03555}"/>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570531" y="2084071"/>
            <a:ext cx="2117721" cy="1889724"/>
          </a:xfrm>
          <a:prstGeom prst="rect">
            <a:avLst/>
          </a:prstGeom>
          <a:ln w="76200">
            <a:solidFill>
              <a:schemeClr val="tx1"/>
            </a:solidFill>
          </a:ln>
        </p:spPr>
      </p:pic>
      <p:sp>
        <p:nvSpPr>
          <p:cNvPr id="55" name="Rectangle: Rounded Corners 54">
            <a:extLst>
              <a:ext uri="{FF2B5EF4-FFF2-40B4-BE49-F238E27FC236}">
                <a16:creationId xmlns:a16="http://schemas.microsoft.com/office/drawing/2014/main" id="{4D0730A3-283B-9D93-A549-A7A27F768A20}"/>
              </a:ext>
            </a:extLst>
          </p:cNvPr>
          <p:cNvSpPr/>
          <p:nvPr/>
        </p:nvSpPr>
        <p:spPr>
          <a:xfrm>
            <a:off x="687659" y="2631948"/>
            <a:ext cx="1791044" cy="107244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Git concepts for newcomers — Part 2: Git repository, working tree and  staging area | by Sébastien Dubois. | ITNEXT">
            <a:extLst>
              <a:ext uri="{FF2B5EF4-FFF2-40B4-BE49-F238E27FC236}">
                <a16:creationId xmlns:a16="http://schemas.microsoft.com/office/drawing/2014/main" id="{6CA8927A-06D9-CB9C-D91B-AB7CFBE4D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339756" y="1077021"/>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Text&#10;&#10;Description automatically generated">
            <a:extLst>
              <a:ext uri="{FF2B5EF4-FFF2-40B4-BE49-F238E27FC236}">
                <a16:creationId xmlns:a16="http://schemas.microsoft.com/office/drawing/2014/main" id="{09053B67-275D-0D82-94FF-BB23C6B8B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582" y="2084071"/>
            <a:ext cx="5264835" cy="1595936"/>
          </a:xfrm>
          <a:prstGeom prst="rect">
            <a:avLst/>
          </a:prstGeom>
        </p:spPr>
      </p:pic>
      <p:pic>
        <p:nvPicPr>
          <p:cNvPr id="58" name="Picture 2" descr="Git concepts for newcomers — Part 2: Git repository, working tree and  staging area | by Sébastien Dubois. | ITNEXT">
            <a:extLst>
              <a:ext uri="{FF2B5EF4-FFF2-40B4-BE49-F238E27FC236}">
                <a16:creationId xmlns:a16="http://schemas.microsoft.com/office/drawing/2014/main" id="{157D6446-B2DC-DB62-879F-14CE556A5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9833462" y="1058854"/>
            <a:ext cx="1512485" cy="78415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Graphical user interface&#10;&#10;Description automatically generated with medium confidence">
            <a:extLst>
              <a:ext uri="{FF2B5EF4-FFF2-40B4-BE49-F238E27FC236}">
                <a16:creationId xmlns:a16="http://schemas.microsoft.com/office/drawing/2014/main" id="{C3FF511B-4F1B-7181-3F99-4B682587851B}"/>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9539087" y="2118191"/>
            <a:ext cx="2117721" cy="1889724"/>
          </a:xfrm>
          <a:prstGeom prst="rect">
            <a:avLst/>
          </a:prstGeom>
          <a:ln w="76200">
            <a:solidFill>
              <a:schemeClr val="tx1"/>
            </a:solidFill>
          </a:ln>
        </p:spPr>
      </p:pic>
      <p:sp>
        <p:nvSpPr>
          <p:cNvPr id="60" name="Rectangle: Rounded Corners 59">
            <a:extLst>
              <a:ext uri="{FF2B5EF4-FFF2-40B4-BE49-F238E27FC236}">
                <a16:creationId xmlns:a16="http://schemas.microsoft.com/office/drawing/2014/main" id="{00342C1F-A9ED-0E1E-FF19-566D0CB24FF9}"/>
              </a:ext>
            </a:extLst>
          </p:cNvPr>
          <p:cNvSpPr/>
          <p:nvPr/>
        </p:nvSpPr>
        <p:spPr>
          <a:xfrm>
            <a:off x="9700882" y="2432404"/>
            <a:ext cx="1791044" cy="21816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Git concepts for newcomers — Part 2: Git repository, working tree and  staging area | by Sébastien Dubois. | ITNEXT">
            <a:extLst>
              <a:ext uri="{FF2B5EF4-FFF2-40B4-BE49-F238E27FC236}">
                <a16:creationId xmlns:a16="http://schemas.microsoft.com/office/drawing/2014/main" id="{3FE6793A-E55D-994D-04D8-CF23B9CC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59" t="9654" r="5224" b="79036"/>
          <a:stretch/>
        </p:blipFill>
        <p:spPr bwMode="auto">
          <a:xfrm>
            <a:off x="5353374" y="4696747"/>
            <a:ext cx="1485250" cy="767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hape&#10;&#10;Description automatically generated with medium confidence">
            <a:extLst>
              <a:ext uri="{FF2B5EF4-FFF2-40B4-BE49-F238E27FC236}">
                <a16:creationId xmlns:a16="http://schemas.microsoft.com/office/drawing/2014/main" id="{D2421119-8112-7A18-8AD5-5EE8BBF61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588" y="5537432"/>
            <a:ext cx="2216823" cy="1246963"/>
          </a:xfrm>
          <a:prstGeom prst="rect">
            <a:avLst/>
          </a:prstGeom>
        </p:spPr>
      </p:pic>
      <p:sp>
        <p:nvSpPr>
          <p:cNvPr id="2" name="TextBox 1">
            <a:extLst>
              <a:ext uri="{FF2B5EF4-FFF2-40B4-BE49-F238E27FC236}">
                <a16:creationId xmlns:a16="http://schemas.microsoft.com/office/drawing/2014/main" id="{4B16BCCC-7C5A-672B-E864-ED7C4B1E6571}"/>
              </a:ext>
            </a:extLst>
          </p:cNvPr>
          <p:cNvSpPr txBox="1"/>
          <p:nvPr/>
        </p:nvSpPr>
        <p:spPr>
          <a:xfrm>
            <a:off x="0" y="288485"/>
            <a:ext cx="12192000" cy="584775"/>
          </a:xfrm>
          <a:prstGeom prst="rect">
            <a:avLst/>
          </a:prstGeom>
          <a:noFill/>
        </p:spPr>
        <p:txBody>
          <a:bodyPr wrap="square" rtlCol="0">
            <a:spAutoFit/>
          </a:bodyPr>
          <a:lstStyle/>
          <a:p>
            <a:pPr algn="ctr"/>
            <a:r>
              <a:rPr lang="en-US" sz="3200" b="1" u="sng" dirty="0"/>
              <a:t>Local</a:t>
            </a:r>
            <a:endParaRPr lang="en-US" b="1" u="sng" dirty="0"/>
          </a:p>
        </p:txBody>
      </p:sp>
      <p:sp>
        <p:nvSpPr>
          <p:cNvPr id="63" name="TextBox 62">
            <a:extLst>
              <a:ext uri="{FF2B5EF4-FFF2-40B4-BE49-F238E27FC236}">
                <a16:creationId xmlns:a16="http://schemas.microsoft.com/office/drawing/2014/main" id="{BBFC9AFD-55AF-967A-1FC4-EACC130F486A}"/>
              </a:ext>
            </a:extLst>
          </p:cNvPr>
          <p:cNvSpPr txBox="1"/>
          <p:nvPr/>
        </p:nvSpPr>
        <p:spPr>
          <a:xfrm>
            <a:off x="0" y="4111972"/>
            <a:ext cx="12192000" cy="584775"/>
          </a:xfrm>
          <a:prstGeom prst="rect">
            <a:avLst/>
          </a:prstGeom>
          <a:noFill/>
        </p:spPr>
        <p:txBody>
          <a:bodyPr wrap="square" rtlCol="0">
            <a:spAutoFit/>
          </a:bodyPr>
          <a:lstStyle/>
          <a:p>
            <a:pPr algn="ctr"/>
            <a:r>
              <a:rPr lang="en-US" sz="3200" b="1" u="sng" dirty="0"/>
              <a:t>Remote</a:t>
            </a:r>
            <a:endParaRPr lang="en-US" b="1" u="sng" dirty="0"/>
          </a:p>
        </p:txBody>
      </p:sp>
      <p:grpSp>
        <p:nvGrpSpPr>
          <p:cNvPr id="23" name="Group 22">
            <a:extLst>
              <a:ext uri="{FF2B5EF4-FFF2-40B4-BE49-F238E27FC236}">
                <a16:creationId xmlns:a16="http://schemas.microsoft.com/office/drawing/2014/main" id="{ACE35F51-A103-079E-99FF-7C807C708048}"/>
              </a:ext>
            </a:extLst>
          </p:cNvPr>
          <p:cNvGrpSpPr/>
          <p:nvPr/>
        </p:nvGrpSpPr>
        <p:grpSpPr>
          <a:xfrm>
            <a:off x="5299290" y="4660395"/>
            <a:ext cx="229680" cy="204840"/>
            <a:chOff x="5299290" y="4660395"/>
            <a:chExt cx="229680" cy="2048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80CD8B-1B42-48B4-95C5-172BCDA1BDAF}"/>
                    </a:ext>
                  </a:extLst>
                </p14:cNvPr>
                <p14:cNvContentPartPr/>
                <p14:nvPr/>
              </p14:nvContentPartPr>
              <p14:xfrm>
                <a:off x="5308290" y="4669035"/>
                <a:ext cx="170640" cy="183960"/>
              </p14:xfrm>
            </p:contentPart>
          </mc:Choice>
          <mc:Fallback xmlns="">
            <p:pic>
              <p:nvPicPr>
                <p:cNvPr id="7" name="Ink 6">
                  <a:extLst>
                    <a:ext uri="{FF2B5EF4-FFF2-40B4-BE49-F238E27FC236}">
                      <a16:creationId xmlns:a16="http://schemas.microsoft.com/office/drawing/2014/main" id="{C880CD8B-1B42-48B4-95C5-172BCDA1BDAF}"/>
                    </a:ext>
                  </a:extLst>
                </p:cNvPr>
                <p:cNvPicPr/>
                <p:nvPr/>
              </p:nvPicPr>
              <p:blipFill>
                <a:blip r:embed="rId7"/>
                <a:stretch>
                  <a:fillRect/>
                </a:stretch>
              </p:blipFill>
              <p:spPr>
                <a:xfrm>
                  <a:off x="5299650" y="4660035"/>
                  <a:ext cx="188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FB2312-E460-5DB1-B2F9-BD0482777463}"/>
                    </a:ext>
                  </a:extLst>
                </p14:cNvPr>
                <p14:cNvContentPartPr/>
                <p14:nvPr/>
              </p14:nvContentPartPr>
              <p14:xfrm>
                <a:off x="5334210" y="4688115"/>
                <a:ext cx="163440" cy="177120"/>
              </p14:xfrm>
            </p:contentPart>
          </mc:Choice>
          <mc:Fallback xmlns="">
            <p:pic>
              <p:nvPicPr>
                <p:cNvPr id="15" name="Ink 14">
                  <a:extLst>
                    <a:ext uri="{FF2B5EF4-FFF2-40B4-BE49-F238E27FC236}">
                      <a16:creationId xmlns:a16="http://schemas.microsoft.com/office/drawing/2014/main" id="{18FB2312-E460-5DB1-B2F9-BD0482777463}"/>
                    </a:ext>
                  </a:extLst>
                </p:cNvPr>
                <p:cNvPicPr/>
                <p:nvPr/>
              </p:nvPicPr>
              <p:blipFill>
                <a:blip r:embed="rId9"/>
                <a:stretch>
                  <a:fillRect/>
                </a:stretch>
              </p:blipFill>
              <p:spPr>
                <a:xfrm>
                  <a:off x="5325570" y="4679115"/>
                  <a:ext cx="181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885D616-3AAF-F1ED-42D4-A677499EF07D}"/>
                    </a:ext>
                  </a:extLst>
                </p14:cNvPr>
                <p14:cNvContentPartPr/>
                <p14:nvPr/>
              </p14:nvContentPartPr>
              <p14:xfrm>
                <a:off x="5300370" y="4697475"/>
                <a:ext cx="207000" cy="132840"/>
              </p14:xfrm>
            </p:contentPart>
          </mc:Choice>
          <mc:Fallback xmlns="">
            <p:pic>
              <p:nvPicPr>
                <p:cNvPr id="21" name="Ink 20">
                  <a:extLst>
                    <a:ext uri="{FF2B5EF4-FFF2-40B4-BE49-F238E27FC236}">
                      <a16:creationId xmlns:a16="http://schemas.microsoft.com/office/drawing/2014/main" id="{3885D616-3AAF-F1ED-42D4-A677499EF07D}"/>
                    </a:ext>
                  </a:extLst>
                </p:cNvPr>
                <p:cNvPicPr/>
                <p:nvPr/>
              </p:nvPicPr>
              <p:blipFill>
                <a:blip r:embed="rId11"/>
                <a:stretch>
                  <a:fillRect/>
                </a:stretch>
              </p:blipFill>
              <p:spPr>
                <a:xfrm>
                  <a:off x="5291370" y="46884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DB8C3777-A36D-95B1-30B4-14487FCCCB22}"/>
                    </a:ext>
                  </a:extLst>
                </p14:cNvPr>
                <p14:cNvContentPartPr/>
                <p14:nvPr/>
              </p14:nvContentPartPr>
              <p14:xfrm>
                <a:off x="5299290" y="4660395"/>
                <a:ext cx="229680" cy="121680"/>
              </p14:xfrm>
            </p:contentPart>
          </mc:Choice>
          <mc:Fallback xmlns="">
            <p:pic>
              <p:nvPicPr>
                <p:cNvPr id="22" name="Ink 21">
                  <a:extLst>
                    <a:ext uri="{FF2B5EF4-FFF2-40B4-BE49-F238E27FC236}">
                      <a16:creationId xmlns:a16="http://schemas.microsoft.com/office/drawing/2014/main" id="{DB8C3777-A36D-95B1-30B4-14487FCCCB22}"/>
                    </a:ext>
                  </a:extLst>
                </p:cNvPr>
                <p:cNvPicPr/>
                <p:nvPr/>
              </p:nvPicPr>
              <p:blipFill>
                <a:blip r:embed="rId13"/>
                <a:stretch>
                  <a:fillRect/>
                </a:stretch>
              </p:blipFill>
              <p:spPr>
                <a:xfrm>
                  <a:off x="5290650" y="4651755"/>
                  <a:ext cx="247320" cy="139320"/>
                </a:xfrm>
                <a:prstGeom prst="rect">
                  <a:avLst/>
                </a:prstGeom>
              </p:spPr>
            </p:pic>
          </mc:Fallback>
        </mc:AlternateContent>
      </p:grpSp>
      <p:grpSp>
        <p:nvGrpSpPr>
          <p:cNvPr id="2051" name="Group 2050">
            <a:extLst>
              <a:ext uri="{FF2B5EF4-FFF2-40B4-BE49-F238E27FC236}">
                <a16:creationId xmlns:a16="http://schemas.microsoft.com/office/drawing/2014/main" id="{EDDBD0C7-7EAC-26BC-8C1D-DEBBA85E7779}"/>
              </a:ext>
            </a:extLst>
          </p:cNvPr>
          <p:cNvGrpSpPr/>
          <p:nvPr/>
        </p:nvGrpSpPr>
        <p:grpSpPr>
          <a:xfrm>
            <a:off x="5131890" y="5240355"/>
            <a:ext cx="522000" cy="259200"/>
            <a:chOff x="5131890" y="5240355"/>
            <a:chExt cx="522000" cy="25920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457EF8D6-832C-94AB-8AC7-F95E4B32E782}"/>
                    </a:ext>
                  </a:extLst>
                </p14:cNvPr>
                <p14:cNvContentPartPr/>
                <p14:nvPr/>
              </p14:nvContentPartPr>
              <p14:xfrm>
                <a:off x="5307210" y="5240355"/>
                <a:ext cx="237240" cy="218160"/>
              </p14:xfrm>
            </p:contentPart>
          </mc:Choice>
          <mc:Fallback xmlns="">
            <p:pic>
              <p:nvPicPr>
                <p:cNvPr id="24" name="Ink 23">
                  <a:extLst>
                    <a:ext uri="{FF2B5EF4-FFF2-40B4-BE49-F238E27FC236}">
                      <a16:creationId xmlns:a16="http://schemas.microsoft.com/office/drawing/2014/main" id="{457EF8D6-832C-94AB-8AC7-F95E4B32E782}"/>
                    </a:ext>
                  </a:extLst>
                </p:cNvPr>
                <p:cNvPicPr/>
                <p:nvPr/>
              </p:nvPicPr>
              <p:blipFill>
                <a:blip r:embed="rId15"/>
                <a:stretch>
                  <a:fillRect/>
                </a:stretch>
              </p:blipFill>
              <p:spPr>
                <a:xfrm>
                  <a:off x="5298210" y="5231715"/>
                  <a:ext cx="254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A1BBD90-9866-4403-0E6E-76C4B508302D}"/>
                    </a:ext>
                  </a:extLst>
                </p14:cNvPr>
                <p14:cNvContentPartPr/>
                <p14:nvPr/>
              </p14:nvContentPartPr>
              <p14:xfrm>
                <a:off x="5190930" y="5265195"/>
                <a:ext cx="332640" cy="222480"/>
              </p14:xfrm>
            </p:contentPart>
          </mc:Choice>
          <mc:Fallback xmlns="">
            <p:pic>
              <p:nvPicPr>
                <p:cNvPr id="25" name="Ink 24">
                  <a:extLst>
                    <a:ext uri="{FF2B5EF4-FFF2-40B4-BE49-F238E27FC236}">
                      <a16:creationId xmlns:a16="http://schemas.microsoft.com/office/drawing/2014/main" id="{9A1BBD90-9866-4403-0E6E-76C4B508302D}"/>
                    </a:ext>
                  </a:extLst>
                </p:cNvPr>
                <p:cNvPicPr/>
                <p:nvPr/>
              </p:nvPicPr>
              <p:blipFill>
                <a:blip r:embed="rId17"/>
                <a:stretch>
                  <a:fillRect/>
                </a:stretch>
              </p:blipFill>
              <p:spPr>
                <a:xfrm>
                  <a:off x="5182290" y="5256555"/>
                  <a:ext cx="35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49" name="Ink 2048">
                  <a:extLst>
                    <a:ext uri="{FF2B5EF4-FFF2-40B4-BE49-F238E27FC236}">
                      <a16:creationId xmlns:a16="http://schemas.microsoft.com/office/drawing/2014/main" id="{A8CA1405-BF7E-35DE-EFFC-C593C9369098}"/>
                    </a:ext>
                  </a:extLst>
                </p14:cNvPr>
                <p14:cNvContentPartPr/>
                <p14:nvPr/>
              </p14:nvContentPartPr>
              <p14:xfrm>
                <a:off x="5131890" y="5246115"/>
                <a:ext cx="522000" cy="253440"/>
              </p14:xfrm>
            </p:contentPart>
          </mc:Choice>
          <mc:Fallback xmlns="">
            <p:pic>
              <p:nvPicPr>
                <p:cNvPr id="2049" name="Ink 2048">
                  <a:extLst>
                    <a:ext uri="{FF2B5EF4-FFF2-40B4-BE49-F238E27FC236}">
                      <a16:creationId xmlns:a16="http://schemas.microsoft.com/office/drawing/2014/main" id="{A8CA1405-BF7E-35DE-EFFC-C593C9369098}"/>
                    </a:ext>
                  </a:extLst>
                </p:cNvPr>
                <p:cNvPicPr/>
                <p:nvPr/>
              </p:nvPicPr>
              <p:blipFill>
                <a:blip r:embed="rId19"/>
                <a:stretch>
                  <a:fillRect/>
                </a:stretch>
              </p:blipFill>
              <p:spPr>
                <a:xfrm>
                  <a:off x="5122890" y="5237475"/>
                  <a:ext cx="539640" cy="27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55" name="Ink 2054">
                <a:extLst>
                  <a:ext uri="{FF2B5EF4-FFF2-40B4-BE49-F238E27FC236}">
                    <a16:creationId xmlns:a16="http://schemas.microsoft.com/office/drawing/2014/main" id="{98AE5C3A-5733-FDEC-6776-99672D7987E1}"/>
                  </a:ext>
                </a:extLst>
              </p14:cNvPr>
              <p14:cNvContentPartPr/>
              <p14:nvPr/>
            </p14:nvContentPartPr>
            <p14:xfrm>
              <a:off x="6646230" y="4671720"/>
              <a:ext cx="202680" cy="264240"/>
            </p14:xfrm>
          </p:contentPart>
        </mc:Choice>
        <mc:Fallback xmlns="">
          <p:pic>
            <p:nvPicPr>
              <p:cNvPr id="2055" name="Ink 2054">
                <a:extLst>
                  <a:ext uri="{FF2B5EF4-FFF2-40B4-BE49-F238E27FC236}">
                    <a16:creationId xmlns:a16="http://schemas.microsoft.com/office/drawing/2014/main" id="{98AE5C3A-5733-FDEC-6776-99672D7987E1}"/>
                  </a:ext>
                </a:extLst>
              </p:cNvPr>
              <p:cNvPicPr/>
              <p:nvPr/>
            </p:nvPicPr>
            <p:blipFill>
              <a:blip r:embed="rId21"/>
              <a:stretch>
                <a:fillRect/>
              </a:stretch>
            </p:blipFill>
            <p:spPr>
              <a:xfrm>
                <a:off x="6637590" y="4663080"/>
                <a:ext cx="220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56" name="Ink 2055">
                <a:extLst>
                  <a:ext uri="{FF2B5EF4-FFF2-40B4-BE49-F238E27FC236}">
                    <a16:creationId xmlns:a16="http://schemas.microsoft.com/office/drawing/2014/main" id="{4A8ACC68-F3D9-656B-0970-9817595ED37B}"/>
                  </a:ext>
                </a:extLst>
              </p14:cNvPr>
              <p14:cNvContentPartPr/>
              <p14:nvPr/>
            </p14:nvContentPartPr>
            <p14:xfrm>
              <a:off x="6687990" y="4677120"/>
              <a:ext cx="184320" cy="177480"/>
            </p14:xfrm>
          </p:contentPart>
        </mc:Choice>
        <mc:Fallback xmlns="">
          <p:pic>
            <p:nvPicPr>
              <p:cNvPr id="2056" name="Ink 2055">
                <a:extLst>
                  <a:ext uri="{FF2B5EF4-FFF2-40B4-BE49-F238E27FC236}">
                    <a16:creationId xmlns:a16="http://schemas.microsoft.com/office/drawing/2014/main" id="{4A8ACC68-F3D9-656B-0970-9817595ED37B}"/>
                  </a:ext>
                </a:extLst>
              </p:cNvPr>
              <p:cNvPicPr/>
              <p:nvPr/>
            </p:nvPicPr>
            <p:blipFill>
              <a:blip r:embed="rId23"/>
              <a:stretch>
                <a:fillRect/>
              </a:stretch>
            </p:blipFill>
            <p:spPr>
              <a:xfrm>
                <a:off x="6678990" y="4668120"/>
                <a:ext cx="201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58" name="Ink 2057">
                <a:extLst>
                  <a:ext uri="{FF2B5EF4-FFF2-40B4-BE49-F238E27FC236}">
                    <a16:creationId xmlns:a16="http://schemas.microsoft.com/office/drawing/2014/main" id="{ECB5F615-5A31-57FA-C1EA-FF433DC8CEC3}"/>
                  </a:ext>
                </a:extLst>
              </p14:cNvPr>
              <p14:cNvContentPartPr/>
              <p14:nvPr/>
            </p14:nvContentPartPr>
            <p14:xfrm>
              <a:off x="6640470" y="5225040"/>
              <a:ext cx="224640" cy="239760"/>
            </p14:xfrm>
          </p:contentPart>
        </mc:Choice>
        <mc:Fallback xmlns="">
          <p:pic>
            <p:nvPicPr>
              <p:cNvPr id="2058" name="Ink 2057">
                <a:extLst>
                  <a:ext uri="{FF2B5EF4-FFF2-40B4-BE49-F238E27FC236}">
                    <a16:creationId xmlns:a16="http://schemas.microsoft.com/office/drawing/2014/main" id="{ECB5F615-5A31-57FA-C1EA-FF433DC8CEC3}"/>
                  </a:ext>
                </a:extLst>
              </p:cNvPr>
              <p:cNvPicPr/>
              <p:nvPr/>
            </p:nvPicPr>
            <p:blipFill>
              <a:blip r:embed="rId25"/>
              <a:stretch>
                <a:fillRect/>
              </a:stretch>
            </p:blipFill>
            <p:spPr>
              <a:xfrm>
                <a:off x="6631830" y="5216400"/>
                <a:ext cx="242280" cy="257400"/>
              </a:xfrm>
              <a:prstGeom prst="rect">
                <a:avLst/>
              </a:prstGeom>
            </p:spPr>
          </p:pic>
        </mc:Fallback>
      </mc:AlternateContent>
      <p:grpSp>
        <p:nvGrpSpPr>
          <p:cNvPr id="2062" name="Group 2061">
            <a:extLst>
              <a:ext uri="{FF2B5EF4-FFF2-40B4-BE49-F238E27FC236}">
                <a16:creationId xmlns:a16="http://schemas.microsoft.com/office/drawing/2014/main" id="{9901DE42-C5D2-42A5-6FAF-8C72A0F2C8F8}"/>
              </a:ext>
            </a:extLst>
          </p:cNvPr>
          <p:cNvGrpSpPr/>
          <p:nvPr/>
        </p:nvGrpSpPr>
        <p:grpSpPr>
          <a:xfrm>
            <a:off x="6588270" y="5137755"/>
            <a:ext cx="347940" cy="344880"/>
            <a:chOff x="6588270" y="5137755"/>
            <a:chExt cx="347940" cy="344880"/>
          </a:xfrm>
        </p:grpSpPr>
        <mc:AlternateContent xmlns:mc="http://schemas.openxmlformats.org/markup-compatibility/2006" xmlns:p14="http://schemas.microsoft.com/office/powerpoint/2010/main">
          <mc:Choice Requires="p14">
            <p:contentPart p14:bwMode="auto" r:id="rId26">
              <p14:nvContentPartPr>
                <p14:cNvPr id="2057" name="Ink 2056">
                  <a:extLst>
                    <a:ext uri="{FF2B5EF4-FFF2-40B4-BE49-F238E27FC236}">
                      <a16:creationId xmlns:a16="http://schemas.microsoft.com/office/drawing/2014/main" id="{B82F50E2-E24B-3ADF-12EE-F28477F77B17}"/>
                    </a:ext>
                  </a:extLst>
                </p14:cNvPr>
                <p14:cNvContentPartPr/>
                <p14:nvPr/>
              </p14:nvContentPartPr>
              <p14:xfrm>
                <a:off x="6588270" y="5249160"/>
                <a:ext cx="262080" cy="227880"/>
              </p14:xfrm>
            </p:contentPart>
          </mc:Choice>
          <mc:Fallback xmlns="">
            <p:pic>
              <p:nvPicPr>
                <p:cNvPr id="2057" name="Ink 2056">
                  <a:extLst>
                    <a:ext uri="{FF2B5EF4-FFF2-40B4-BE49-F238E27FC236}">
                      <a16:creationId xmlns:a16="http://schemas.microsoft.com/office/drawing/2014/main" id="{B82F50E2-E24B-3ADF-12EE-F28477F77B17}"/>
                    </a:ext>
                  </a:extLst>
                </p:cNvPr>
                <p:cNvPicPr/>
                <p:nvPr/>
              </p:nvPicPr>
              <p:blipFill>
                <a:blip r:embed="rId27"/>
                <a:stretch>
                  <a:fillRect/>
                </a:stretch>
              </p:blipFill>
              <p:spPr>
                <a:xfrm>
                  <a:off x="6579630" y="5240160"/>
                  <a:ext cx="279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52" name="Ink 2051">
                  <a:extLst>
                    <a:ext uri="{FF2B5EF4-FFF2-40B4-BE49-F238E27FC236}">
                      <a16:creationId xmlns:a16="http://schemas.microsoft.com/office/drawing/2014/main" id="{3534C029-504B-3359-3A28-5BA1A708346B}"/>
                    </a:ext>
                  </a:extLst>
                </p14:cNvPr>
                <p14:cNvContentPartPr/>
                <p14:nvPr/>
              </p14:nvContentPartPr>
              <p14:xfrm>
                <a:off x="6610050" y="5234595"/>
                <a:ext cx="265680" cy="248040"/>
              </p14:xfrm>
            </p:contentPart>
          </mc:Choice>
          <mc:Fallback xmlns="">
            <p:pic>
              <p:nvPicPr>
                <p:cNvPr id="2052" name="Ink 2051">
                  <a:extLst>
                    <a:ext uri="{FF2B5EF4-FFF2-40B4-BE49-F238E27FC236}">
                      <a16:creationId xmlns:a16="http://schemas.microsoft.com/office/drawing/2014/main" id="{3534C029-504B-3359-3A28-5BA1A708346B}"/>
                    </a:ext>
                  </a:extLst>
                </p:cNvPr>
                <p:cNvPicPr/>
                <p:nvPr/>
              </p:nvPicPr>
              <p:blipFill>
                <a:blip r:embed="rId29"/>
                <a:stretch>
                  <a:fillRect/>
                </a:stretch>
              </p:blipFill>
              <p:spPr>
                <a:xfrm>
                  <a:off x="6601410" y="5225595"/>
                  <a:ext cx="283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4" name="Ink 2053">
                  <a:extLst>
                    <a:ext uri="{FF2B5EF4-FFF2-40B4-BE49-F238E27FC236}">
                      <a16:creationId xmlns:a16="http://schemas.microsoft.com/office/drawing/2014/main" id="{4393FC65-365E-E7F8-2CDC-608728604CBF}"/>
                    </a:ext>
                  </a:extLst>
                </p14:cNvPr>
                <p14:cNvContentPartPr/>
                <p14:nvPr/>
              </p14:nvContentPartPr>
              <p14:xfrm>
                <a:off x="6935850" y="5137755"/>
                <a:ext cx="360" cy="360"/>
              </p14:xfrm>
            </p:contentPart>
          </mc:Choice>
          <mc:Fallback xmlns="">
            <p:pic>
              <p:nvPicPr>
                <p:cNvPr id="2054" name="Ink 2053">
                  <a:extLst>
                    <a:ext uri="{FF2B5EF4-FFF2-40B4-BE49-F238E27FC236}">
                      <a16:creationId xmlns:a16="http://schemas.microsoft.com/office/drawing/2014/main" id="{4393FC65-365E-E7F8-2CDC-608728604CBF}"/>
                    </a:ext>
                  </a:extLst>
                </p:cNvPr>
                <p:cNvPicPr/>
                <p:nvPr/>
              </p:nvPicPr>
              <p:blipFill>
                <a:blip r:embed="rId31"/>
                <a:stretch>
                  <a:fillRect/>
                </a:stretch>
              </p:blipFill>
              <p:spPr>
                <a:xfrm>
                  <a:off x="6927210" y="512875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059" name="Ink 2058">
                <a:extLst>
                  <a:ext uri="{FF2B5EF4-FFF2-40B4-BE49-F238E27FC236}">
                    <a16:creationId xmlns:a16="http://schemas.microsoft.com/office/drawing/2014/main" id="{81C3E9F4-5A92-BA8F-DF3A-9D54141E5C18}"/>
                  </a:ext>
                </a:extLst>
              </p14:cNvPr>
              <p14:cNvContentPartPr/>
              <p14:nvPr/>
            </p14:nvContentPartPr>
            <p14:xfrm>
              <a:off x="6685830" y="4954680"/>
              <a:ext cx="226440" cy="575640"/>
            </p14:xfrm>
          </p:contentPart>
        </mc:Choice>
        <mc:Fallback xmlns="">
          <p:pic>
            <p:nvPicPr>
              <p:cNvPr id="2059" name="Ink 2058">
                <a:extLst>
                  <a:ext uri="{FF2B5EF4-FFF2-40B4-BE49-F238E27FC236}">
                    <a16:creationId xmlns:a16="http://schemas.microsoft.com/office/drawing/2014/main" id="{81C3E9F4-5A92-BA8F-DF3A-9D54141E5C18}"/>
                  </a:ext>
                </a:extLst>
              </p:cNvPr>
              <p:cNvPicPr/>
              <p:nvPr/>
            </p:nvPicPr>
            <p:blipFill>
              <a:blip r:embed="rId33"/>
              <a:stretch>
                <a:fillRect/>
              </a:stretch>
            </p:blipFill>
            <p:spPr>
              <a:xfrm>
                <a:off x="6676830" y="4945680"/>
                <a:ext cx="244080" cy="593280"/>
              </a:xfrm>
              <a:prstGeom prst="rect">
                <a:avLst/>
              </a:prstGeom>
            </p:spPr>
          </p:pic>
        </mc:Fallback>
      </mc:AlternateContent>
    </p:spTree>
    <p:extLst>
      <p:ext uri="{BB962C8B-B14F-4D97-AF65-F5344CB8AC3E}">
        <p14:creationId xmlns:p14="http://schemas.microsoft.com/office/powerpoint/2010/main" val="869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520258" y="4296554"/>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511258" y="4287554"/>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365098" y="4132394"/>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201738" y="4762034"/>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192738" y="4753034"/>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3968458" y="3835034"/>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3959458" y="382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12"/>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5909578" y="3780314"/>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5900578" y="3771314"/>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4832818" y="2911634"/>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4823818" y="2902634"/>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506018" y="2566394"/>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12"/>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12"/>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12"/>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12"/>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5859898" y="2006234"/>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5850898" y="1997234"/>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5927218" y="1723994"/>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12"/>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12"/>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12"/>
              <a:stretch>
                <a:fillRect/>
              </a:stretch>
            </p:blipFill>
            <p:spPr>
              <a:xfrm>
                <a:off x="869287" y="2675760"/>
                <a:ext cx="18000" cy="18000"/>
              </a:xfrm>
              <a:prstGeom prst="rect">
                <a:avLst/>
              </a:prstGeom>
            </p:spPr>
          </p:pic>
        </mc:Fallback>
      </mc:AlternateContent>
      <p:sp>
        <p:nvSpPr>
          <p:cNvPr id="2" name="Arrow: Right 1">
            <a:extLst>
              <a:ext uri="{FF2B5EF4-FFF2-40B4-BE49-F238E27FC236}">
                <a16:creationId xmlns:a16="http://schemas.microsoft.com/office/drawing/2014/main" id="{09D073B7-E0C3-4ADF-94A7-FC5F3C7E2060}"/>
              </a:ext>
            </a:extLst>
          </p:cNvPr>
          <p:cNvSpPr/>
          <p:nvPr/>
        </p:nvSpPr>
        <p:spPr>
          <a:xfrm>
            <a:off x="3042542" y="1323295"/>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a:off x="3017875" y="1230226"/>
            <a:ext cx="12642" cy="5343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518529" y="1227757"/>
            <a:ext cx="6744"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021377" y="1227757"/>
            <a:ext cx="9019"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138020" y="1312441"/>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a:off x="8331897" y="1227757"/>
            <a:ext cx="0"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544024" y="2038961"/>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055891" y="2697901"/>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042313" y="3742793"/>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046274" y="4599474"/>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pic>
        <p:nvPicPr>
          <p:cNvPr id="47" name="Picture 2" descr="Git concepts for newcomers — Part 2: Git repository, working tree and  staging area | by Sébastien Dubois. | ITNEXT">
            <a:extLst>
              <a:ext uri="{FF2B5EF4-FFF2-40B4-BE49-F238E27FC236}">
                <a16:creationId xmlns:a16="http://schemas.microsoft.com/office/drawing/2014/main" id="{A9D7D5FA-F1BA-C767-0FF6-37DEB765FDB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9207" r="570" b="79053"/>
          <a:stretch/>
        </p:blipFill>
        <p:spPr bwMode="auto">
          <a:xfrm>
            <a:off x="2209800" y="516571"/>
            <a:ext cx="7198527" cy="79625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Left 51">
            <a:extLst>
              <a:ext uri="{FF2B5EF4-FFF2-40B4-BE49-F238E27FC236}">
                <a16:creationId xmlns:a16="http://schemas.microsoft.com/office/drawing/2014/main" id="{96AFEBAE-A684-C90A-9073-2AC46981D05B}"/>
              </a:ext>
            </a:extLst>
          </p:cNvPr>
          <p:cNvSpPr/>
          <p:nvPr/>
        </p:nvSpPr>
        <p:spPr>
          <a:xfrm>
            <a:off x="6052641" y="5651355"/>
            <a:ext cx="2276981"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
        <p:nvSpPr>
          <p:cNvPr id="54" name="Arrow: Left 53">
            <a:extLst>
              <a:ext uri="{FF2B5EF4-FFF2-40B4-BE49-F238E27FC236}">
                <a16:creationId xmlns:a16="http://schemas.microsoft.com/office/drawing/2014/main" id="{488643C2-6732-4536-4623-150BCD78C0A7}"/>
              </a:ext>
            </a:extLst>
          </p:cNvPr>
          <p:cNvSpPr/>
          <p:nvPr/>
        </p:nvSpPr>
        <p:spPr>
          <a:xfrm>
            <a:off x="3054092" y="5651355"/>
            <a:ext cx="2994005"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P spid="52" grpId="0" animBg="1"/>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11" name="Title 1">
            <a:extLst>
              <a:ext uri="{FF2B5EF4-FFF2-40B4-BE49-F238E27FC236}">
                <a16:creationId xmlns:a16="http://schemas.microsoft.com/office/drawing/2014/main" id="{6405AFD1-A5FE-DA53-DFA4-3BB1F616237F}"/>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sp>
        <p:nvSpPr>
          <p:cNvPr id="13" name="Title 1">
            <a:extLst>
              <a:ext uri="{FF2B5EF4-FFF2-40B4-BE49-F238E27FC236}">
                <a16:creationId xmlns:a16="http://schemas.microsoft.com/office/drawing/2014/main" id="{E63A20A5-ED4A-A41D-AB5F-2D12581EFB77}"/>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28950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1" i="0" u="none" strike="noStrike" cap="none" normalizeH="0" baseline="0" dirty="0">
              <a:ln>
                <a:noFill/>
              </a:ln>
              <a:solidFill>
                <a:schemeClr val="tx1"/>
              </a:solidFill>
              <a:effectLst/>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add filename(s)</a:t>
            </a:r>
            <a:endParaRPr kumimoji="0" lang="en-US" altLang="en-US" sz="1800" b="1" i="0" u="none" strike="noStrike" cap="none" normalizeH="0" baseline="0" dirty="0">
              <a:ln>
                <a:noFill/>
              </a:ln>
              <a:solidFill>
                <a:schemeClr val="tx1"/>
              </a:solidFill>
              <a:effectLst/>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3785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1" i="0" u="none" strike="noStrike" cap="none" normalizeH="0" baseline="0" dirty="0">
              <a:ln>
                <a:noFill/>
              </a:ln>
              <a:solidFill>
                <a:schemeClr val="tx1"/>
              </a:solidFill>
              <a:effectLst/>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654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1" i="0" u="none" strike="noStrike" cap="none" normalizeH="0" baseline="0" dirty="0">
              <a:ln>
                <a:noFill/>
              </a:ln>
              <a:solidFill>
                <a:schemeClr val="tx1"/>
              </a:solidFill>
              <a:effectLst/>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4814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1" i="0" u="none" strike="noStrike" cap="none" normalizeH="0" baseline="0" dirty="0">
              <a:ln>
                <a:noFill/>
              </a:ln>
              <a:solidFill>
                <a:schemeClr val="tx1"/>
              </a:solidFill>
              <a:effectLst/>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1" i="0" u="none" strike="noStrike" cap="none" normalizeH="0" baseline="0" dirty="0">
              <a:ln>
                <a:noFill/>
              </a:ln>
              <a:solidFill>
                <a:schemeClr val="tx1"/>
              </a:solidFill>
              <a:effectLst/>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516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commit </a:t>
            </a:r>
            <a:endParaRPr kumimoji="0" lang="en-US" altLang="en-US" sz="1800" b="1" i="0" u="none" strike="noStrike" cap="none" normalizeH="0" baseline="0" dirty="0">
              <a:ln>
                <a:noFill/>
              </a:ln>
              <a:solidFill>
                <a:schemeClr val="tx1"/>
              </a:solidFill>
              <a:effectLst/>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067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1" i="0" u="none" strike="noStrike" cap="none" normalizeH="0" baseline="0" dirty="0">
              <a:ln>
                <a:noFill/>
              </a:ln>
              <a:solidFill>
                <a:schemeClr val="tx1"/>
              </a:solidFill>
              <a:effectLst/>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push</a:t>
            </a:r>
            <a:endParaRPr kumimoji="0" lang="en-US" altLang="en-US" sz="1800" b="1" i="0" u="none" strike="noStrike" cap="none" normalizeH="0" baseline="0" dirty="0">
              <a:ln>
                <a:noFill/>
              </a:ln>
              <a:solidFill>
                <a:schemeClr val="tx1"/>
              </a:solidFill>
              <a:effectLst/>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pull</a:t>
            </a:r>
            <a:endParaRPr kumimoji="0" lang="en-US" altLang="en-US" sz="1800" b="1" i="0" u="none" strike="noStrike" cap="none" normalizeH="0" baseline="0" dirty="0">
              <a:ln>
                <a:noFill/>
              </a:ln>
              <a:solidFill>
                <a:schemeClr val="tx1"/>
              </a:solidFill>
              <a:effectLst/>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Links to helpful tutorials!</a:t>
            </a:r>
          </a:p>
        </p:txBody>
      </p:sp>
      <p:sp>
        <p:nvSpPr>
          <p:cNvPr id="13" name="TextBox 12">
            <a:extLst>
              <a:ext uri="{FF2B5EF4-FFF2-40B4-BE49-F238E27FC236}">
                <a16:creationId xmlns:a16="http://schemas.microsoft.com/office/drawing/2014/main" id="{AF1A5A5B-330B-EDA4-B030-69A30CD54A03}"/>
              </a:ext>
            </a:extLst>
          </p:cNvPr>
          <p:cNvSpPr txBox="1"/>
          <p:nvPr/>
        </p:nvSpPr>
        <p:spPr>
          <a:xfrm>
            <a:off x="2048436" y="1201175"/>
            <a:ext cx="8736106" cy="5724644"/>
          </a:xfrm>
          <a:prstGeom prst="rect">
            <a:avLst/>
          </a:prstGeom>
          <a:noFill/>
        </p:spPr>
        <p:txBody>
          <a:bodyPr wrap="square">
            <a:spAutoFit/>
          </a:bodyPr>
          <a:lstStyle/>
          <a:p>
            <a:pPr marL="285750" indent="-285750">
              <a:buFont typeface="Arial" panose="020B0604020202020204" pitchFamily="34" charset="0"/>
              <a:buChar char="•"/>
            </a:pPr>
            <a:r>
              <a:rPr lang="en-US" sz="2400" dirty="0"/>
              <a:t>Great YouTube video covering basics: </a:t>
            </a:r>
            <a:r>
              <a:rPr lang="en-US" sz="2400" dirty="0">
                <a:hlinkClick r:id="rId2"/>
              </a:rPr>
              <a:t>https://www.youtube.com/watch?v=HVsySz-h9r4</a:t>
            </a:r>
            <a:endParaRPr lang="en-US" sz="2400" dirty="0"/>
          </a:p>
          <a:p>
            <a:endParaRPr lang="en-US" sz="2400" dirty="0"/>
          </a:p>
          <a:p>
            <a:pPr marL="285750" indent="-285750">
              <a:buFont typeface="Arial" panose="020B0604020202020204" pitchFamily="34" charset="0"/>
              <a:buChar char="•"/>
            </a:pPr>
            <a:r>
              <a:rPr lang="en-US" sz="2400" dirty="0"/>
              <a:t>Learn Git Branching - Very fun and interactive tutorial! </a:t>
            </a:r>
            <a:r>
              <a:rPr lang="en-US" sz="2400" dirty="0">
                <a:hlinkClick r:id="rId3"/>
              </a:rPr>
              <a:t>https://learngitbranching.js.org/</a:t>
            </a:r>
            <a:r>
              <a:rPr lang="en-US" sz="2400" dirty="0"/>
              <a:t> </a:t>
            </a:r>
          </a:p>
          <a:p>
            <a:endParaRPr lang="en-US" sz="2400" dirty="0"/>
          </a:p>
          <a:p>
            <a:pPr marL="285750" indent="-285750">
              <a:buFont typeface="Arial" panose="020B0604020202020204" pitchFamily="34" charset="0"/>
              <a:buChar char="•"/>
            </a:pPr>
            <a:r>
              <a:rPr lang="en-US" sz="2400" dirty="0"/>
              <a:t>Tutorial from GitLab: </a:t>
            </a:r>
            <a:r>
              <a:rPr lang="en-US" sz="2400" dirty="0">
                <a:hlinkClick r:id="rId4"/>
              </a:rPr>
              <a:t>https://lab.github.com/</a:t>
            </a:r>
            <a:endParaRPr lang="en-US" sz="2400" dirty="0"/>
          </a:p>
          <a:p>
            <a:endParaRPr lang="en-US" sz="2400" dirty="0"/>
          </a:p>
          <a:p>
            <a:pPr marL="285750" indent="-285750">
              <a:buFont typeface="Arial" panose="020B0604020202020204" pitchFamily="34" charset="0"/>
              <a:buChar char="•"/>
            </a:pPr>
            <a:r>
              <a:rPr lang="en-US" sz="2400" dirty="0"/>
              <a:t>How to write a great git commit message: </a:t>
            </a:r>
            <a:r>
              <a:rPr lang="en-US" sz="2400" dirty="0">
                <a:hlinkClick r:id="rId5"/>
              </a:rPr>
              <a:t>https://cbea.ms/git-commit/</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TextBox 16">
            <a:extLst>
              <a:ext uri="{FF2B5EF4-FFF2-40B4-BE49-F238E27FC236}">
                <a16:creationId xmlns:a16="http://schemas.microsoft.com/office/drawing/2014/main" id="{63DF64E0-D83B-F1CF-BA5B-27C47ED1A323}"/>
              </a:ext>
            </a:extLst>
          </p:cNvPr>
          <p:cNvSpPr txBox="1"/>
          <p:nvPr/>
        </p:nvSpPr>
        <p:spPr>
          <a:xfrm>
            <a:off x="502206" y="5466495"/>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and links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3273024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B2D291-F930-B367-D878-53667B42320B}"/>
                  </a:ext>
                </a:extLst>
              </p14:cNvPr>
              <p14:cNvContentPartPr/>
              <p14:nvPr/>
            </p14:nvContentPartPr>
            <p14:xfrm>
              <a:off x="588614" y="553618"/>
              <a:ext cx="1800" cy="360"/>
            </p14:xfrm>
          </p:contentPart>
        </mc:Choice>
        <mc:Fallback xmlns="">
          <p:pic>
            <p:nvPicPr>
              <p:cNvPr id="4" name="Ink 3">
                <a:extLst>
                  <a:ext uri="{FF2B5EF4-FFF2-40B4-BE49-F238E27FC236}">
                    <a16:creationId xmlns:a16="http://schemas.microsoft.com/office/drawing/2014/main" id="{BAB2D291-F930-B367-D878-53667B42320B}"/>
                  </a:ext>
                </a:extLst>
              </p:cNvPr>
              <p:cNvPicPr/>
              <p:nvPr/>
            </p:nvPicPr>
            <p:blipFill>
              <a:blip r:embed="rId3"/>
              <a:stretch>
                <a:fillRect/>
              </a:stretch>
            </p:blipFill>
            <p:spPr>
              <a:xfrm>
                <a:off x="579974" y="544618"/>
                <a:ext cx="19440" cy="18000"/>
              </a:xfrm>
              <a:prstGeom prst="rect">
                <a:avLst/>
              </a:prstGeom>
            </p:spPr>
          </p:pic>
        </mc:Fallback>
      </mc:AlternateContent>
      <p:pic>
        <p:nvPicPr>
          <p:cNvPr id="13" name="Picture 12" descr="A picture containing graphical user interface&#10;&#10;Description automatically generated">
            <a:extLst>
              <a:ext uri="{FF2B5EF4-FFF2-40B4-BE49-F238E27FC236}">
                <a16:creationId xmlns:a16="http://schemas.microsoft.com/office/drawing/2014/main" id="{2DE81653-95CF-11A4-471E-CDE895E5E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56317"/>
            <a:ext cx="12192000" cy="4063350"/>
          </a:xfrm>
          <a:prstGeom prst="rect">
            <a:avLst/>
          </a:prstGeom>
        </p:spPr>
      </p:pic>
      <p:sp>
        <p:nvSpPr>
          <p:cNvPr id="17" name="TextBox 16">
            <a:extLst>
              <a:ext uri="{FF2B5EF4-FFF2-40B4-BE49-F238E27FC236}">
                <a16:creationId xmlns:a16="http://schemas.microsoft.com/office/drawing/2014/main" id="{1C98684D-DFF4-C9C5-677C-9CF466F3C07B}"/>
              </a:ext>
            </a:extLst>
          </p:cNvPr>
          <p:cNvSpPr txBox="1"/>
          <p:nvPr/>
        </p:nvSpPr>
        <p:spPr>
          <a:xfrm>
            <a:off x="1706921" y="5981974"/>
            <a:ext cx="8778157" cy="830997"/>
          </a:xfrm>
          <a:prstGeom prst="rect">
            <a:avLst/>
          </a:prstGeom>
          <a:noFill/>
        </p:spPr>
        <p:txBody>
          <a:bodyPr wrap="square">
            <a:spAutoFit/>
          </a:bodyPr>
          <a:lstStyle/>
          <a:p>
            <a:pPr marL="0" marR="0">
              <a:spcBef>
                <a:spcPts val="0"/>
              </a:spcBef>
              <a:spcAft>
                <a:spcPts val="0"/>
              </a:spcAft>
            </a:pPr>
            <a:r>
              <a:rPr lang="en-US" sz="2400" i="1" dirty="0">
                <a:effectLst/>
                <a:ea typeface="Calibri" panose="020F0502020204030204" pitchFamily="34" charset="0"/>
              </a:rPr>
              <a:t>Furthering scientific discoveries at OMRF by empowering all willing individuals to acquire, expand and share their bioinformatics abilities.</a:t>
            </a:r>
            <a:endParaRPr lang="en-US" sz="2800" dirty="0">
              <a:effectLst/>
              <a:ea typeface="Calibri" panose="020F0502020204030204" pitchFamily="34" charset="0"/>
            </a:endParaRPr>
          </a:p>
        </p:txBody>
      </p:sp>
      <p:sp>
        <p:nvSpPr>
          <p:cNvPr id="19" name="Title 1">
            <a:extLst>
              <a:ext uri="{FF2B5EF4-FFF2-40B4-BE49-F238E27FC236}">
                <a16:creationId xmlns:a16="http://schemas.microsoft.com/office/drawing/2014/main" id="{970BF548-6891-3E79-3236-F873D91B7DBE}"/>
              </a:ext>
            </a:extLst>
          </p:cNvPr>
          <p:cNvSpPr>
            <a:spLocks noGrp="1"/>
          </p:cNvSpPr>
          <p:nvPr>
            <p:ph type="title"/>
          </p:nvPr>
        </p:nvSpPr>
        <p:spPr>
          <a:xfrm>
            <a:off x="453881" y="142910"/>
            <a:ext cx="10722932" cy="1101827"/>
          </a:xfrm>
        </p:spPr>
        <p:txBody>
          <a:bodyPr>
            <a:noAutofit/>
          </a:bodyPr>
          <a:lstStyle/>
          <a:p>
            <a:pPr algn="ctr"/>
            <a:r>
              <a:rPr lang="en-US" sz="3600" dirty="0"/>
              <a:t>We are here to help!</a:t>
            </a:r>
            <a:br>
              <a:rPr lang="en-US" sz="3600" dirty="0"/>
            </a:br>
            <a:r>
              <a:rPr lang="en-US" sz="1600" dirty="0"/>
              <a:t>Website: </a:t>
            </a:r>
            <a:r>
              <a:rPr lang="en-US" sz="1600" dirty="0">
                <a:hlinkClick r:id="rId5"/>
              </a:rPr>
              <a:t>https://learn-bioinformatics.lan.omrf.org/</a:t>
            </a:r>
            <a:br>
              <a:rPr lang="en-US" sz="1600" dirty="0">
                <a:hlinkClick r:id="rId5"/>
              </a:rPr>
            </a:br>
            <a:r>
              <a:rPr lang="en-US" sz="1600" dirty="0"/>
              <a:t>Booking: </a:t>
            </a:r>
            <a:r>
              <a:rPr lang="en-US" sz="1600" dirty="0">
                <a:hlinkClick r:id="rId6"/>
              </a:rPr>
              <a:t>https://outlook.office365.com/owa/calendar/LearnBioinformaticsTest@okmedres.onmicrosoft.com/bookings/</a:t>
            </a:r>
            <a:endParaRPr lang="en-US" sz="2400" dirty="0"/>
          </a:p>
        </p:txBody>
      </p:sp>
      <p:sp>
        <p:nvSpPr>
          <p:cNvPr id="21" name="Title 1">
            <a:extLst>
              <a:ext uri="{FF2B5EF4-FFF2-40B4-BE49-F238E27FC236}">
                <a16:creationId xmlns:a16="http://schemas.microsoft.com/office/drawing/2014/main" id="{BD9EB878-7A44-C663-5497-129831B7A88A}"/>
              </a:ext>
            </a:extLst>
          </p:cNvPr>
          <p:cNvSpPr txBox="1">
            <a:spLocks/>
          </p:cNvSpPr>
          <p:nvPr/>
        </p:nvSpPr>
        <p:spPr>
          <a:xfrm>
            <a:off x="581889" y="1173618"/>
            <a:ext cx="10722932" cy="7538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Sign up for a 15-minute GitHub Setup appointment!</a:t>
            </a:r>
            <a:endParaRPr lang="en-US" sz="2400" dirty="0"/>
          </a:p>
        </p:txBody>
      </p:sp>
    </p:spTree>
    <p:extLst>
      <p:ext uri="{BB962C8B-B14F-4D97-AF65-F5344CB8AC3E}">
        <p14:creationId xmlns:p14="http://schemas.microsoft.com/office/powerpoint/2010/main" val="285483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261625"/>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859757"/>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459472"/>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71076"/>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TotalTime>
  <Words>1339</Words>
  <Application>Microsoft Office PowerPoint</Application>
  <PresentationFormat>Widescreen</PresentationFormat>
  <Paragraphs>195</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PowerPoint Presentation</vt:lpstr>
      <vt:lpstr>PowerPoint Presentation</vt:lpstr>
      <vt:lpstr>How to use GitHub? Part 1 – Setup</vt:lpstr>
      <vt:lpstr>To use GitHub, 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run some set-up commands.</vt:lpstr>
      <vt:lpstr>How to use GitHub? Part 2 – Basic usage</vt:lpstr>
      <vt:lpstr>PowerPoint Presentation</vt:lpstr>
      <vt:lpstr>PowerPoint Presentation</vt:lpstr>
      <vt:lpstr>How to use Git! The essential commands.</vt:lpstr>
      <vt:lpstr>Links to helpful tutorials!</vt:lpstr>
      <vt:lpstr>We are here to help! Website: https://learn-bioinformatics.lan.omrf.org/ Booking: https://outlook.office365.com/owa/calendar/LearnBioinformaticsTest@okmedres.onmicrosoft.com/bookings/</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31</cp:revision>
  <dcterms:created xsi:type="dcterms:W3CDTF">2022-04-15T18:30:23Z</dcterms:created>
  <dcterms:modified xsi:type="dcterms:W3CDTF">2022-05-05T15:53:56Z</dcterms:modified>
</cp:coreProperties>
</file>